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0691813" cy="15120938"/>
  <p:notesSz cx="6858000" cy="9144000"/>
  <p:defaultTextStyle>
    <a:defPPr>
      <a:defRPr lang="en-US"/>
    </a:defPPr>
    <a:lvl1pPr marL="0" algn="l" defTabSz="1474982" rtl="0" eaLnBrk="1" latinLnBrk="0" hangingPunct="1">
      <a:defRPr sz="2928" kern="1200">
        <a:solidFill>
          <a:schemeClr val="tx1"/>
        </a:solidFill>
        <a:latin typeface="+mn-lt"/>
        <a:ea typeface="+mn-ea"/>
        <a:cs typeface="+mn-cs"/>
      </a:defRPr>
    </a:lvl1pPr>
    <a:lvl2pPr marL="737491" algn="l" defTabSz="1474982" rtl="0" eaLnBrk="1" latinLnBrk="0" hangingPunct="1">
      <a:defRPr sz="2928" kern="1200">
        <a:solidFill>
          <a:schemeClr val="tx1"/>
        </a:solidFill>
        <a:latin typeface="+mn-lt"/>
        <a:ea typeface="+mn-ea"/>
        <a:cs typeface="+mn-cs"/>
      </a:defRPr>
    </a:lvl2pPr>
    <a:lvl3pPr marL="1474982" algn="l" defTabSz="1474982" rtl="0" eaLnBrk="1" latinLnBrk="0" hangingPunct="1">
      <a:defRPr sz="2928" kern="1200">
        <a:solidFill>
          <a:schemeClr val="tx1"/>
        </a:solidFill>
        <a:latin typeface="+mn-lt"/>
        <a:ea typeface="+mn-ea"/>
        <a:cs typeface="+mn-cs"/>
      </a:defRPr>
    </a:lvl3pPr>
    <a:lvl4pPr marL="2212472" algn="l" defTabSz="1474982" rtl="0" eaLnBrk="1" latinLnBrk="0" hangingPunct="1">
      <a:defRPr sz="2928" kern="1200">
        <a:solidFill>
          <a:schemeClr val="tx1"/>
        </a:solidFill>
        <a:latin typeface="+mn-lt"/>
        <a:ea typeface="+mn-ea"/>
        <a:cs typeface="+mn-cs"/>
      </a:defRPr>
    </a:lvl4pPr>
    <a:lvl5pPr marL="2949963" algn="l" defTabSz="1474982" rtl="0" eaLnBrk="1" latinLnBrk="0" hangingPunct="1">
      <a:defRPr sz="2928" kern="1200">
        <a:solidFill>
          <a:schemeClr val="tx1"/>
        </a:solidFill>
        <a:latin typeface="+mn-lt"/>
        <a:ea typeface="+mn-ea"/>
        <a:cs typeface="+mn-cs"/>
      </a:defRPr>
    </a:lvl5pPr>
    <a:lvl6pPr marL="3687454" algn="l" defTabSz="1474982" rtl="0" eaLnBrk="1" latinLnBrk="0" hangingPunct="1">
      <a:defRPr sz="2928" kern="1200">
        <a:solidFill>
          <a:schemeClr val="tx1"/>
        </a:solidFill>
        <a:latin typeface="+mn-lt"/>
        <a:ea typeface="+mn-ea"/>
        <a:cs typeface="+mn-cs"/>
      </a:defRPr>
    </a:lvl6pPr>
    <a:lvl7pPr marL="4424945" algn="l" defTabSz="1474982" rtl="0" eaLnBrk="1" latinLnBrk="0" hangingPunct="1">
      <a:defRPr sz="2928" kern="1200">
        <a:solidFill>
          <a:schemeClr val="tx1"/>
        </a:solidFill>
        <a:latin typeface="+mn-lt"/>
        <a:ea typeface="+mn-ea"/>
        <a:cs typeface="+mn-cs"/>
      </a:defRPr>
    </a:lvl7pPr>
    <a:lvl8pPr marL="5162436" algn="l" defTabSz="1474982" rtl="0" eaLnBrk="1" latinLnBrk="0" hangingPunct="1">
      <a:defRPr sz="2928" kern="1200">
        <a:solidFill>
          <a:schemeClr val="tx1"/>
        </a:solidFill>
        <a:latin typeface="+mn-lt"/>
        <a:ea typeface="+mn-ea"/>
        <a:cs typeface="+mn-cs"/>
      </a:defRPr>
    </a:lvl8pPr>
    <a:lvl9pPr marL="5899925" algn="l" defTabSz="1474982" rtl="0" eaLnBrk="1" latinLnBrk="0" hangingPunct="1">
      <a:defRPr sz="292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3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36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7" d="100"/>
          <a:sy n="37" d="100"/>
        </p:scale>
        <p:origin x="2592" y="38"/>
      </p:cViewPr>
      <p:guideLst>
        <p:guide orient="horz" pos="4763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CEB6D9-D92E-4720-B907-EF43BB1ED67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CAF8CC-F1DD-410C-A540-814CC7760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7977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78005" rtl="0" eaLnBrk="1" latinLnBrk="0" hangingPunct="1">
      <a:defRPr sz="627" kern="1200">
        <a:solidFill>
          <a:schemeClr val="tx1"/>
        </a:solidFill>
        <a:latin typeface="+mn-lt"/>
        <a:ea typeface="+mn-ea"/>
        <a:cs typeface="+mn-cs"/>
      </a:defRPr>
    </a:lvl1pPr>
    <a:lvl2pPr marL="239003" algn="l" defTabSz="478005" rtl="0" eaLnBrk="1" latinLnBrk="0" hangingPunct="1">
      <a:defRPr sz="627" kern="1200">
        <a:solidFill>
          <a:schemeClr val="tx1"/>
        </a:solidFill>
        <a:latin typeface="+mn-lt"/>
        <a:ea typeface="+mn-ea"/>
        <a:cs typeface="+mn-cs"/>
      </a:defRPr>
    </a:lvl2pPr>
    <a:lvl3pPr marL="478005" algn="l" defTabSz="478005" rtl="0" eaLnBrk="1" latinLnBrk="0" hangingPunct="1">
      <a:defRPr sz="627" kern="1200">
        <a:solidFill>
          <a:schemeClr val="tx1"/>
        </a:solidFill>
        <a:latin typeface="+mn-lt"/>
        <a:ea typeface="+mn-ea"/>
        <a:cs typeface="+mn-cs"/>
      </a:defRPr>
    </a:lvl3pPr>
    <a:lvl4pPr marL="717008" algn="l" defTabSz="478005" rtl="0" eaLnBrk="1" latinLnBrk="0" hangingPunct="1">
      <a:defRPr sz="627" kern="1200">
        <a:solidFill>
          <a:schemeClr val="tx1"/>
        </a:solidFill>
        <a:latin typeface="+mn-lt"/>
        <a:ea typeface="+mn-ea"/>
        <a:cs typeface="+mn-cs"/>
      </a:defRPr>
    </a:lvl4pPr>
    <a:lvl5pPr marL="956011" algn="l" defTabSz="478005" rtl="0" eaLnBrk="1" latinLnBrk="0" hangingPunct="1">
      <a:defRPr sz="627" kern="1200">
        <a:solidFill>
          <a:schemeClr val="tx1"/>
        </a:solidFill>
        <a:latin typeface="+mn-lt"/>
        <a:ea typeface="+mn-ea"/>
        <a:cs typeface="+mn-cs"/>
      </a:defRPr>
    </a:lvl5pPr>
    <a:lvl6pPr marL="1195013" algn="l" defTabSz="478005" rtl="0" eaLnBrk="1" latinLnBrk="0" hangingPunct="1">
      <a:defRPr sz="627" kern="1200">
        <a:solidFill>
          <a:schemeClr val="tx1"/>
        </a:solidFill>
        <a:latin typeface="+mn-lt"/>
        <a:ea typeface="+mn-ea"/>
        <a:cs typeface="+mn-cs"/>
      </a:defRPr>
    </a:lvl6pPr>
    <a:lvl7pPr marL="1434017" algn="l" defTabSz="478005" rtl="0" eaLnBrk="1" latinLnBrk="0" hangingPunct="1">
      <a:defRPr sz="627" kern="1200">
        <a:solidFill>
          <a:schemeClr val="tx1"/>
        </a:solidFill>
        <a:latin typeface="+mn-lt"/>
        <a:ea typeface="+mn-ea"/>
        <a:cs typeface="+mn-cs"/>
      </a:defRPr>
    </a:lvl7pPr>
    <a:lvl8pPr marL="1673019" algn="l" defTabSz="478005" rtl="0" eaLnBrk="1" latinLnBrk="0" hangingPunct="1">
      <a:defRPr sz="627" kern="1200">
        <a:solidFill>
          <a:schemeClr val="tx1"/>
        </a:solidFill>
        <a:latin typeface="+mn-lt"/>
        <a:ea typeface="+mn-ea"/>
        <a:cs typeface="+mn-cs"/>
      </a:defRPr>
    </a:lvl8pPr>
    <a:lvl9pPr marL="1912022" algn="l" defTabSz="478005" rtl="0" eaLnBrk="1" latinLnBrk="0" hangingPunct="1">
      <a:defRPr sz="62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16150" y="685800"/>
            <a:ext cx="24257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CAF8CC-F1DD-410C-A540-814CC7760B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2923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4697293"/>
            <a:ext cx="9088041" cy="324120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3772" y="8568531"/>
            <a:ext cx="7484269" cy="38642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92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85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77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701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626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551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476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402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31449-DD4F-47EE-945C-FED0D8DEE585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3A4A9-F7FD-4F76-9259-C26FE60BF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778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31449-DD4F-47EE-945C-FED0D8DEE585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3A4A9-F7FD-4F76-9259-C26FE60BF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538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9378912" y="2341647"/>
            <a:ext cx="6014145" cy="4988509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36477" y="2341647"/>
            <a:ext cx="17864238" cy="4988509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31449-DD4F-47EE-945C-FED0D8DEE585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3A4A9-F7FD-4F76-9259-C26FE60BF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805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31449-DD4F-47EE-945C-FED0D8DEE585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3A4A9-F7FD-4F76-9259-C26FE60BF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226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4580" y="9716604"/>
            <a:ext cx="9088041" cy="3003186"/>
          </a:xfrm>
        </p:spPr>
        <p:txBody>
          <a:bodyPr anchor="t"/>
          <a:lstStyle>
            <a:lvl1pPr algn="l">
              <a:defRPr sz="5166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4580" y="6408900"/>
            <a:ext cx="9088041" cy="3307704"/>
          </a:xfrm>
        </p:spPr>
        <p:txBody>
          <a:bodyPr anchor="b"/>
          <a:lstStyle>
            <a:lvl1pPr marL="0" indent="0">
              <a:buNone/>
              <a:defRPr sz="2604">
                <a:solidFill>
                  <a:schemeClr val="tx1">
                    <a:tint val="75000"/>
                  </a:schemeClr>
                </a:solidFill>
              </a:defRPr>
            </a:lvl1pPr>
            <a:lvl2pPr marL="592528" indent="0">
              <a:buNone/>
              <a:defRPr sz="2352">
                <a:solidFill>
                  <a:schemeClr val="tx1">
                    <a:tint val="75000"/>
                  </a:schemeClr>
                </a:solidFill>
              </a:defRPr>
            </a:lvl2pPr>
            <a:lvl3pPr marL="1185057" indent="0">
              <a:buNone/>
              <a:defRPr sz="2058">
                <a:solidFill>
                  <a:schemeClr val="tx1">
                    <a:tint val="75000"/>
                  </a:schemeClr>
                </a:solidFill>
              </a:defRPr>
            </a:lvl3pPr>
            <a:lvl4pPr marL="1777585" indent="0">
              <a:buNone/>
              <a:defRPr sz="1806">
                <a:solidFill>
                  <a:schemeClr val="tx1">
                    <a:tint val="75000"/>
                  </a:schemeClr>
                </a:solidFill>
              </a:defRPr>
            </a:lvl4pPr>
            <a:lvl5pPr marL="2370114" indent="0">
              <a:buNone/>
              <a:defRPr sz="1806">
                <a:solidFill>
                  <a:schemeClr val="tx1">
                    <a:tint val="75000"/>
                  </a:schemeClr>
                </a:solidFill>
              </a:defRPr>
            </a:lvl5pPr>
            <a:lvl6pPr marL="2962642" indent="0">
              <a:buNone/>
              <a:defRPr sz="1806">
                <a:solidFill>
                  <a:schemeClr val="tx1">
                    <a:tint val="75000"/>
                  </a:schemeClr>
                </a:solidFill>
              </a:defRPr>
            </a:lvl6pPr>
            <a:lvl7pPr marL="3555171" indent="0">
              <a:buNone/>
              <a:defRPr sz="1806">
                <a:solidFill>
                  <a:schemeClr val="tx1">
                    <a:tint val="75000"/>
                  </a:schemeClr>
                </a:solidFill>
              </a:defRPr>
            </a:lvl7pPr>
            <a:lvl8pPr marL="4147699" indent="0">
              <a:buNone/>
              <a:defRPr sz="1806">
                <a:solidFill>
                  <a:schemeClr val="tx1">
                    <a:tint val="75000"/>
                  </a:schemeClr>
                </a:solidFill>
              </a:defRPr>
            </a:lvl8pPr>
            <a:lvl9pPr marL="4740228" indent="0">
              <a:buNone/>
              <a:defRPr sz="180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31449-DD4F-47EE-945C-FED0D8DEE585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3A4A9-F7FD-4F76-9259-C26FE60BF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438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36477" y="13643847"/>
            <a:ext cx="11939191" cy="38582894"/>
          </a:xfrm>
        </p:spPr>
        <p:txBody>
          <a:bodyPr/>
          <a:lstStyle>
            <a:lvl1pPr>
              <a:defRPr sz="3612"/>
            </a:lvl1pPr>
            <a:lvl2pPr>
              <a:defRPr sz="3108"/>
            </a:lvl2pPr>
            <a:lvl3pPr>
              <a:defRPr sz="2604"/>
            </a:lvl3pPr>
            <a:lvl4pPr>
              <a:defRPr sz="2352"/>
            </a:lvl4pPr>
            <a:lvl5pPr>
              <a:defRPr sz="2352"/>
            </a:lvl5pPr>
            <a:lvl6pPr>
              <a:defRPr sz="2352"/>
            </a:lvl6pPr>
            <a:lvl7pPr>
              <a:defRPr sz="2352"/>
            </a:lvl7pPr>
            <a:lvl8pPr>
              <a:defRPr sz="2352"/>
            </a:lvl8pPr>
            <a:lvl9pPr>
              <a:defRPr sz="235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53865" y="13643847"/>
            <a:ext cx="11939191" cy="38582894"/>
          </a:xfrm>
        </p:spPr>
        <p:txBody>
          <a:bodyPr/>
          <a:lstStyle>
            <a:lvl1pPr>
              <a:defRPr sz="3612"/>
            </a:lvl1pPr>
            <a:lvl2pPr>
              <a:defRPr sz="3108"/>
            </a:lvl2pPr>
            <a:lvl3pPr>
              <a:defRPr sz="2604"/>
            </a:lvl3pPr>
            <a:lvl4pPr>
              <a:defRPr sz="2352"/>
            </a:lvl4pPr>
            <a:lvl5pPr>
              <a:defRPr sz="2352"/>
            </a:lvl5pPr>
            <a:lvl6pPr>
              <a:defRPr sz="2352"/>
            </a:lvl6pPr>
            <a:lvl7pPr>
              <a:defRPr sz="2352"/>
            </a:lvl7pPr>
            <a:lvl8pPr>
              <a:defRPr sz="2352"/>
            </a:lvl8pPr>
            <a:lvl9pPr>
              <a:defRPr sz="235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31449-DD4F-47EE-945C-FED0D8DEE585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3A4A9-F7FD-4F76-9259-C26FE60BF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691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1" y="605539"/>
            <a:ext cx="9622632" cy="252015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591" y="3384711"/>
            <a:ext cx="4724074" cy="1410586"/>
          </a:xfrm>
        </p:spPr>
        <p:txBody>
          <a:bodyPr anchor="b"/>
          <a:lstStyle>
            <a:lvl1pPr marL="0" indent="0">
              <a:buNone/>
              <a:defRPr sz="3108" b="1"/>
            </a:lvl1pPr>
            <a:lvl2pPr marL="592528" indent="0">
              <a:buNone/>
              <a:defRPr sz="2604" b="1"/>
            </a:lvl2pPr>
            <a:lvl3pPr marL="1185057" indent="0">
              <a:buNone/>
              <a:defRPr sz="2352" b="1"/>
            </a:lvl3pPr>
            <a:lvl4pPr marL="1777585" indent="0">
              <a:buNone/>
              <a:defRPr sz="2058" b="1"/>
            </a:lvl4pPr>
            <a:lvl5pPr marL="2370114" indent="0">
              <a:buNone/>
              <a:defRPr sz="2058" b="1"/>
            </a:lvl5pPr>
            <a:lvl6pPr marL="2962642" indent="0">
              <a:buNone/>
              <a:defRPr sz="2058" b="1"/>
            </a:lvl6pPr>
            <a:lvl7pPr marL="3555171" indent="0">
              <a:buNone/>
              <a:defRPr sz="2058" b="1"/>
            </a:lvl7pPr>
            <a:lvl8pPr marL="4147699" indent="0">
              <a:buNone/>
              <a:defRPr sz="2058" b="1"/>
            </a:lvl8pPr>
            <a:lvl9pPr marL="4740228" indent="0">
              <a:buNone/>
              <a:defRPr sz="205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4591" y="4795297"/>
            <a:ext cx="4724074" cy="8712042"/>
          </a:xfrm>
        </p:spPr>
        <p:txBody>
          <a:bodyPr/>
          <a:lstStyle>
            <a:lvl1pPr>
              <a:defRPr sz="3108"/>
            </a:lvl1pPr>
            <a:lvl2pPr>
              <a:defRPr sz="2604"/>
            </a:lvl2pPr>
            <a:lvl3pPr>
              <a:defRPr sz="2352"/>
            </a:lvl3pPr>
            <a:lvl4pPr>
              <a:defRPr sz="2058"/>
            </a:lvl4pPr>
            <a:lvl5pPr>
              <a:defRPr sz="2058"/>
            </a:lvl5pPr>
            <a:lvl6pPr>
              <a:defRPr sz="2058"/>
            </a:lvl6pPr>
            <a:lvl7pPr>
              <a:defRPr sz="2058"/>
            </a:lvl7pPr>
            <a:lvl8pPr>
              <a:defRPr sz="2058"/>
            </a:lvl8pPr>
            <a:lvl9pPr>
              <a:defRPr sz="205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31293" y="3384711"/>
            <a:ext cx="4725930" cy="1410586"/>
          </a:xfrm>
        </p:spPr>
        <p:txBody>
          <a:bodyPr anchor="b"/>
          <a:lstStyle>
            <a:lvl1pPr marL="0" indent="0">
              <a:buNone/>
              <a:defRPr sz="3108" b="1"/>
            </a:lvl1pPr>
            <a:lvl2pPr marL="592528" indent="0">
              <a:buNone/>
              <a:defRPr sz="2604" b="1"/>
            </a:lvl2pPr>
            <a:lvl3pPr marL="1185057" indent="0">
              <a:buNone/>
              <a:defRPr sz="2352" b="1"/>
            </a:lvl3pPr>
            <a:lvl4pPr marL="1777585" indent="0">
              <a:buNone/>
              <a:defRPr sz="2058" b="1"/>
            </a:lvl4pPr>
            <a:lvl5pPr marL="2370114" indent="0">
              <a:buNone/>
              <a:defRPr sz="2058" b="1"/>
            </a:lvl5pPr>
            <a:lvl6pPr marL="2962642" indent="0">
              <a:buNone/>
              <a:defRPr sz="2058" b="1"/>
            </a:lvl6pPr>
            <a:lvl7pPr marL="3555171" indent="0">
              <a:buNone/>
              <a:defRPr sz="2058" b="1"/>
            </a:lvl7pPr>
            <a:lvl8pPr marL="4147699" indent="0">
              <a:buNone/>
              <a:defRPr sz="2058" b="1"/>
            </a:lvl8pPr>
            <a:lvl9pPr marL="4740228" indent="0">
              <a:buNone/>
              <a:defRPr sz="205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31293" y="4795297"/>
            <a:ext cx="4725930" cy="8712042"/>
          </a:xfrm>
        </p:spPr>
        <p:txBody>
          <a:bodyPr/>
          <a:lstStyle>
            <a:lvl1pPr>
              <a:defRPr sz="3108"/>
            </a:lvl1pPr>
            <a:lvl2pPr>
              <a:defRPr sz="2604"/>
            </a:lvl2pPr>
            <a:lvl3pPr>
              <a:defRPr sz="2352"/>
            </a:lvl3pPr>
            <a:lvl4pPr>
              <a:defRPr sz="2058"/>
            </a:lvl4pPr>
            <a:lvl5pPr>
              <a:defRPr sz="2058"/>
            </a:lvl5pPr>
            <a:lvl6pPr>
              <a:defRPr sz="2058"/>
            </a:lvl6pPr>
            <a:lvl7pPr>
              <a:defRPr sz="2058"/>
            </a:lvl7pPr>
            <a:lvl8pPr>
              <a:defRPr sz="2058"/>
            </a:lvl8pPr>
            <a:lvl9pPr>
              <a:defRPr sz="205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31449-DD4F-47EE-945C-FED0D8DEE585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3A4A9-F7FD-4F76-9259-C26FE60BF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00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31449-DD4F-47EE-945C-FED0D8DEE585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3A4A9-F7FD-4F76-9259-C26FE60BF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986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31449-DD4F-47EE-945C-FED0D8DEE585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3A4A9-F7FD-4F76-9259-C26FE60BF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356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2" y="602037"/>
            <a:ext cx="3517533" cy="2562159"/>
          </a:xfrm>
        </p:spPr>
        <p:txBody>
          <a:bodyPr anchor="b"/>
          <a:lstStyle>
            <a:lvl1pPr algn="l">
              <a:defRPr sz="260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0201" y="602039"/>
            <a:ext cx="5977021" cy="12905302"/>
          </a:xfrm>
        </p:spPr>
        <p:txBody>
          <a:bodyPr/>
          <a:lstStyle>
            <a:lvl1pPr>
              <a:defRPr sz="4158"/>
            </a:lvl1pPr>
            <a:lvl2pPr>
              <a:defRPr sz="3612"/>
            </a:lvl2pPr>
            <a:lvl3pPr>
              <a:defRPr sz="3108"/>
            </a:lvl3pPr>
            <a:lvl4pPr>
              <a:defRPr sz="2604"/>
            </a:lvl4pPr>
            <a:lvl5pPr>
              <a:defRPr sz="2604"/>
            </a:lvl5pPr>
            <a:lvl6pPr>
              <a:defRPr sz="2604"/>
            </a:lvl6pPr>
            <a:lvl7pPr>
              <a:defRPr sz="2604"/>
            </a:lvl7pPr>
            <a:lvl8pPr>
              <a:defRPr sz="2604"/>
            </a:lvl8pPr>
            <a:lvl9pPr>
              <a:defRPr sz="260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4592" y="3164198"/>
            <a:ext cx="3517533" cy="10343143"/>
          </a:xfrm>
        </p:spPr>
        <p:txBody>
          <a:bodyPr/>
          <a:lstStyle>
            <a:lvl1pPr marL="0" indent="0">
              <a:buNone/>
              <a:defRPr sz="1806"/>
            </a:lvl1pPr>
            <a:lvl2pPr marL="592528" indent="0">
              <a:buNone/>
              <a:defRPr sz="1554"/>
            </a:lvl2pPr>
            <a:lvl3pPr marL="1185057" indent="0">
              <a:buNone/>
              <a:defRPr sz="1302"/>
            </a:lvl3pPr>
            <a:lvl4pPr marL="1777585" indent="0">
              <a:buNone/>
              <a:defRPr sz="1176"/>
            </a:lvl4pPr>
            <a:lvl5pPr marL="2370114" indent="0">
              <a:buNone/>
              <a:defRPr sz="1176"/>
            </a:lvl5pPr>
            <a:lvl6pPr marL="2962642" indent="0">
              <a:buNone/>
              <a:defRPr sz="1176"/>
            </a:lvl6pPr>
            <a:lvl7pPr marL="3555171" indent="0">
              <a:buNone/>
              <a:defRPr sz="1176"/>
            </a:lvl7pPr>
            <a:lvl8pPr marL="4147699" indent="0">
              <a:buNone/>
              <a:defRPr sz="1176"/>
            </a:lvl8pPr>
            <a:lvl9pPr marL="4740228" indent="0">
              <a:buNone/>
              <a:defRPr sz="117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31449-DD4F-47EE-945C-FED0D8DEE585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3A4A9-F7FD-4F76-9259-C26FE60BF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920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5670" y="10584657"/>
            <a:ext cx="6415088" cy="1249579"/>
          </a:xfrm>
        </p:spPr>
        <p:txBody>
          <a:bodyPr anchor="b"/>
          <a:lstStyle>
            <a:lvl1pPr algn="l">
              <a:defRPr sz="260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95670" y="1351084"/>
            <a:ext cx="6415088" cy="9072563"/>
          </a:xfrm>
        </p:spPr>
        <p:txBody>
          <a:bodyPr/>
          <a:lstStyle>
            <a:lvl1pPr marL="0" indent="0">
              <a:buNone/>
              <a:defRPr sz="4158"/>
            </a:lvl1pPr>
            <a:lvl2pPr marL="592528" indent="0">
              <a:buNone/>
              <a:defRPr sz="3612"/>
            </a:lvl2pPr>
            <a:lvl3pPr marL="1185057" indent="0">
              <a:buNone/>
              <a:defRPr sz="3108"/>
            </a:lvl3pPr>
            <a:lvl4pPr marL="1777585" indent="0">
              <a:buNone/>
              <a:defRPr sz="2604"/>
            </a:lvl4pPr>
            <a:lvl5pPr marL="2370114" indent="0">
              <a:buNone/>
              <a:defRPr sz="2604"/>
            </a:lvl5pPr>
            <a:lvl6pPr marL="2962642" indent="0">
              <a:buNone/>
              <a:defRPr sz="2604"/>
            </a:lvl6pPr>
            <a:lvl7pPr marL="3555171" indent="0">
              <a:buNone/>
              <a:defRPr sz="2604"/>
            </a:lvl7pPr>
            <a:lvl8pPr marL="4147699" indent="0">
              <a:buNone/>
              <a:defRPr sz="2604"/>
            </a:lvl8pPr>
            <a:lvl9pPr marL="4740228" indent="0">
              <a:buNone/>
              <a:defRPr sz="2604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95670" y="11834236"/>
            <a:ext cx="6415088" cy="1774609"/>
          </a:xfrm>
        </p:spPr>
        <p:txBody>
          <a:bodyPr/>
          <a:lstStyle>
            <a:lvl1pPr marL="0" indent="0">
              <a:buNone/>
              <a:defRPr sz="1806"/>
            </a:lvl1pPr>
            <a:lvl2pPr marL="592528" indent="0">
              <a:buNone/>
              <a:defRPr sz="1554"/>
            </a:lvl2pPr>
            <a:lvl3pPr marL="1185057" indent="0">
              <a:buNone/>
              <a:defRPr sz="1302"/>
            </a:lvl3pPr>
            <a:lvl4pPr marL="1777585" indent="0">
              <a:buNone/>
              <a:defRPr sz="1176"/>
            </a:lvl4pPr>
            <a:lvl5pPr marL="2370114" indent="0">
              <a:buNone/>
              <a:defRPr sz="1176"/>
            </a:lvl5pPr>
            <a:lvl6pPr marL="2962642" indent="0">
              <a:buNone/>
              <a:defRPr sz="1176"/>
            </a:lvl6pPr>
            <a:lvl7pPr marL="3555171" indent="0">
              <a:buNone/>
              <a:defRPr sz="1176"/>
            </a:lvl7pPr>
            <a:lvl8pPr marL="4147699" indent="0">
              <a:buNone/>
              <a:defRPr sz="1176"/>
            </a:lvl8pPr>
            <a:lvl9pPr marL="4740228" indent="0">
              <a:buNone/>
              <a:defRPr sz="117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31449-DD4F-47EE-945C-FED0D8DEE585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3A4A9-F7FD-4F76-9259-C26FE60BF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450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591" y="605539"/>
            <a:ext cx="9622632" cy="2520156"/>
          </a:xfrm>
          <a:prstGeom prst="rect">
            <a:avLst/>
          </a:prstGeom>
        </p:spPr>
        <p:txBody>
          <a:bodyPr vert="horz" lIns="282156" tIns="141078" rIns="282156" bIns="141078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591" y="3528220"/>
            <a:ext cx="9622632" cy="9979120"/>
          </a:xfrm>
          <a:prstGeom prst="rect">
            <a:avLst/>
          </a:prstGeom>
        </p:spPr>
        <p:txBody>
          <a:bodyPr vert="horz" lIns="282156" tIns="141078" rIns="282156" bIns="1410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591" y="14014871"/>
            <a:ext cx="2494756" cy="805050"/>
          </a:xfrm>
          <a:prstGeom prst="rect">
            <a:avLst/>
          </a:prstGeom>
        </p:spPr>
        <p:txBody>
          <a:bodyPr vert="horz" lIns="282156" tIns="141078" rIns="282156" bIns="141078" rtlCol="0" anchor="ctr"/>
          <a:lstStyle>
            <a:lvl1pPr algn="l">
              <a:defRPr sz="155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31449-DD4F-47EE-945C-FED0D8DEE585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3036" y="14014871"/>
            <a:ext cx="3385741" cy="805050"/>
          </a:xfrm>
          <a:prstGeom prst="rect">
            <a:avLst/>
          </a:prstGeom>
        </p:spPr>
        <p:txBody>
          <a:bodyPr vert="horz" lIns="282156" tIns="141078" rIns="282156" bIns="141078" rtlCol="0" anchor="ctr"/>
          <a:lstStyle>
            <a:lvl1pPr algn="ctr">
              <a:defRPr sz="155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62466" y="14014871"/>
            <a:ext cx="2494756" cy="805050"/>
          </a:xfrm>
          <a:prstGeom prst="rect">
            <a:avLst/>
          </a:prstGeom>
        </p:spPr>
        <p:txBody>
          <a:bodyPr vert="horz" lIns="282156" tIns="141078" rIns="282156" bIns="141078" rtlCol="0" anchor="ctr"/>
          <a:lstStyle>
            <a:lvl1pPr algn="r">
              <a:defRPr sz="155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3A4A9-F7FD-4F76-9259-C26FE60BF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875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85057" rtl="0" eaLnBrk="1" latinLnBrk="0" hangingPunct="1">
        <a:spcBef>
          <a:spcPct val="0"/>
        </a:spcBef>
        <a:buNone/>
        <a:defRPr sz="571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4397" indent="-444397" algn="l" defTabSz="1185057" rtl="0" eaLnBrk="1" latinLnBrk="0" hangingPunct="1">
        <a:spcBef>
          <a:spcPct val="20000"/>
        </a:spcBef>
        <a:buFont typeface="Arial" panose="020B0604020202020204" pitchFamily="34" charset="0"/>
        <a:buChar char="•"/>
        <a:defRPr sz="4158" kern="1200">
          <a:solidFill>
            <a:schemeClr val="tx1"/>
          </a:solidFill>
          <a:latin typeface="+mn-lt"/>
          <a:ea typeface="+mn-ea"/>
          <a:cs typeface="+mn-cs"/>
        </a:defRPr>
      </a:lvl1pPr>
      <a:lvl2pPr marL="962859" indent="-370330" algn="l" defTabSz="1185057" rtl="0" eaLnBrk="1" latinLnBrk="0" hangingPunct="1">
        <a:spcBef>
          <a:spcPct val="20000"/>
        </a:spcBef>
        <a:buFont typeface="Arial" panose="020B0604020202020204" pitchFamily="34" charset="0"/>
        <a:buChar char="–"/>
        <a:defRPr sz="3612" kern="1200">
          <a:solidFill>
            <a:schemeClr val="tx1"/>
          </a:solidFill>
          <a:latin typeface="+mn-lt"/>
          <a:ea typeface="+mn-ea"/>
          <a:cs typeface="+mn-cs"/>
        </a:defRPr>
      </a:lvl2pPr>
      <a:lvl3pPr marL="1481321" indent="-296264" algn="l" defTabSz="1185057" rtl="0" eaLnBrk="1" latinLnBrk="0" hangingPunct="1">
        <a:spcBef>
          <a:spcPct val="20000"/>
        </a:spcBef>
        <a:buFont typeface="Arial" panose="020B0604020202020204" pitchFamily="34" charset="0"/>
        <a:buChar char="•"/>
        <a:defRPr sz="3108" kern="1200">
          <a:solidFill>
            <a:schemeClr val="tx1"/>
          </a:solidFill>
          <a:latin typeface="+mn-lt"/>
          <a:ea typeface="+mn-ea"/>
          <a:cs typeface="+mn-cs"/>
        </a:defRPr>
      </a:lvl3pPr>
      <a:lvl4pPr marL="2073850" indent="-296264" algn="l" defTabSz="1185057" rtl="0" eaLnBrk="1" latinLnBrk="0" hangingPunct="1">
        <a:spcBef>
          <a:spcPct val="20000"/>
        </a:spcBef>
        <a:buFont typeface="Arial" panose="020B0604020202020204" pitchFamily="34" charset="0"/>
        <a:buChar char="–"/>
        <a:defRPr sz="2604" kern="1200">
          <a:solidFill>
            <a:schemeClr val="tx1"/>
          </a:solidFill>
          <a:latin typeface="+mn-lt"/>
          <a:ea typeface="+mn-ea"/>
          <a:cs typeface="+mn-cs"/>
        </a:defRPr>
      </a:lvl4pPr>
      <a:lvl5pPr marL="2666378" indent="-296264" algn="l" defTabSz="1185057" rtl="0" eaLnBrk="1" latinLnBrk="0" hangingPunct="1">
        <a:spcBef>
          <a:spcPct val="20000"/>
        </a:spcBef>
        <a:buFont typeface="Arial" panose="020B0604020202020204" pitchFamily="34" charset="0"/>
        <a:buChar char="»"/>
        <a:defRPr sz="2604" kern="1200">
          <a:solidFill>
            <a:schemeClr val="tx1"/>
          </a:solidFill>
          <a:latin typeface="+mn-lt"/>
          <a:ea typeface="+mn-ea"/>
          <a:cs typeface="+mn-cs"/>
        </a:defRPr>
      </a:lvl5pPr>
      <a:lvl6pPr marL="3258906" indent="-296264" algn="l" defTabSz="1185057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4" kern="1200">
          <a:solidFill>
            <a:schemeClr val="tx1"/>
          </a:solidFill>
          <a:latin typeface="+mn-lt"/>
          <a:ea typeface="+mn-ea"/>
          <a:cs typeface="+mn-cs"/>
        </a:defRPr>
      </a:lvl6pPr>
      <a:lvl7pPr marL="3851435" indent="-296264" algn="l" defTabSz="1185057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4" kern="1200">
          <a:solidFill>
            <a:schemeClr val="tx1"/>
          </a:solidFill>
          <a:latin typeface="+mn-lt"/>
          <a:ea typeface="+mn-ea"/>
          <a:cs typeface="+mn-cs"/>
        </a:defRPr>
      </a:lvl7pPr>
      <a:lvl8pPr marL="4443963" indent="-296264" algn="l" defTabSz="1185057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4" kern="1200">
          <a:solidFill>
            <a:schemeClr val="tx1"/>
          </a:solidFill>
          <a:latin typeface="+mn-lt"/>
          <a:ea typeface="+mn-ea"/>
          <a:cs typeface="+mn-cs"/>
        </a:defRPr>
      </a:lvl8pPr>
      <a:lvl9pPr marL="5036492" indent="-296264" algn="l" defTabSz="1185057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85057" rtl="0" eaLnBrk="1" latinLnBrk="0" hangingPunct="1">
        <a:defRPr sz="2352" kern="1200">
          <a:solidFill>
            <a:schemeClr val="tx1"/>
          </a:solidFill>
          <a:latin typeface="+mn-lt"/>
          <a:ea typeface="+mn-ea"/>
          <a:cs typeface="+mn-cs"/>
        </a:defRPr>
      </a:lvl1pPr>
      <a:lvl2pPr marL="592528" algn="l" defTabSz="1185057" rtl="0" eaLnBrk="1" latinLnBrk="0" hangingPunct="1">
        <a:defRPr sz="2352" kern="1200">
          <a:solidFill>
            <a:schemeClr val="tx1"/>
          </a:solidFill>
          <a:latin typeface="+mn-lt"/>
          <a:ea typeface="+mn-ea"/>
          <a:cs typeface="+mn-cs"/>
        </a:defRPr>
      </a:lvl2pPr>
      <a:lvl3pPr marL="1185057" algn="l" defTabSz="1185057" rtl="0" eaLnBrk="1" latinLnBrk="0" hangingPunct="1">
        <a:defRPr sz="2352" kern="1200">
          <a:solidFill>
            <a:schemeClr val="tx1"/>
          </a:solidFill>
          <a:latin typeface="+mn-lt"/>
          <a:ea typeface="+mn-ea"/>
          <a:cs typeface="+mn-cs"/>
        </a:defRPr>
      </a:lvl3pPr>
      <a:lvl4pPr marL="1777585" algn="l" defTabSz="1185057" rtl="0" eaLnBrk="1" latinLnBrk="0" hangingPunct="1">
        <a:defRPr sz="2352" kern="1200">
          <a:solidFill>
            <a:schemeClr val="tx1"/>
          </a:solidFill>
          <a:latin typeface="+mn-lt"/>
          <a:ea typeface="+mn-ea"/>
          <a:cs typeface="+mn-cs"/>
        </a:defRPr>
      </a:lvl4pPr>
      <a:lvl5pPr marL="2370114" algn="l" defTabSz="1185057" rtl="0" eaLnBrk="1" latinLnBrk="0" hangingPunct="1">
        <a:defRPr sz="2352" kern="1200">
          <a:solidFill>
            <a:schemeClr val="tx1"/>
          </a:solidFill>
          <a:latin typeface="+mn-lt"/>
          <a:ea typeface="+mn-ea"/>
          <a:cs typeface="+mn-cs"/>
        </a:defRPr>
      </a:lvl5pPr>
      <a:lvl6pPr marL="2962642" algn="l" defTabSz="1185057" rtl="0" eaLnBrk="1" latinLnBrk="0" hangingPunct="1">
        <a:defRPr sz="2352" kern="1200">
          <a:solidFill>
            <a:schemeClr val="tx1"/>
          </a:solidFill>
          <a:latin typeface="+mn-lt"/>
          <a:ea typeface="+mn-ea"/>
          <a:cs typeface="+mn-cs"/>
        </a:defRPr>
      </a:lvl6pPr>
      <a:lvl7pPr marL="3555171" algn="l" defTabSz="1185057" rtl="0" eaLnBrk="1" latinLnBrk="0" hangingPunct="1">
        <a:defRPr sz="2352" kern="1200">
          <a:solidFill>
            <a:schemeClr val="tx1"/>
          </a:solidFill>
          <a:latin typeface="+mn-lt"/>
          <a:ea typeface="+mn-ea"/>
          <a:cs typeface="+mn-cs"/>
        </a:defRPr>
      </a:lvl7pPr>
      <a:lvl8pPr marL="4147699" algn="l" defTabSz="1185057" rtl="0" eaLnBrk="1" latinLnBrk="0" hangingPunct="1">
        <a:defRPr sz="2352" kern="1200">
          <a:solidFill>
            <a:schemeClr val="tx1"/>
          </a:solidFill>
          <a:latin typeface="+mn-lt"/>
          <a:ea typeface="+mn-ea"/>
          <a:cs typeface="+mn-cs"/>
        </a:defRPr>
      </a:lvl8pPr>
      <a:lvl9pPr marL="4740228" algn="l" defTabSz="1185057" rtl="0" eaLnBrk="1" latinLnBrk="0" hangingPunct="1">
        <a:defRPr sz="23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35">
            <a:extLst>
              <a:ext uri="{FF2B5EF4-FFF2-40B4-BE49-F238E27FC236}">
                <a16:creationId xmlns:a16="http://schemas.microsoft.com/office/drawing/2014/main" id="{325F4EFF-80FE-425F-B521-FC83452162B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9"/>
            <a:ext cx="10691813" cy="15120320"/>
          </a:xfrm>
          <a:prstGeom prst="rect">
            <a:avLst/>
          </a:prstGeom>
        </p:spPr>
      </p:pic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E386A473-F34A-4C54-A41E-15CFEE88ADE1}"/>
              </a:ext>
            </a:extLst>
          </p:cNvPr>
          <p:cNvSpPr/>
          <p:nvPr/>
        </p:nvSpPr>
        <p:spPr>
          <a:xfrm>
            <a:off x="148878" y="5560458"/>
            <a:ext cx="10395451" cy="1225841"/>
          </a:xfrm>
          <a:prstGeom prst="roundRect">
            <a:avLst/>
          </a:prstGeom>
          <a:solidFill>
            <a:srgbClr val="0236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930904" y="7416344"/>
            <a:ext cx="7290573" cy="1149922"/>
          </a:xfrm>
          <a:prstGeom prst="round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endParaRPr lang="fa-IR" sz="2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/>
            <a:r>
              <a:rPr lang="fa-IR" sz="2000" dirty="0">
                <a:solidFill>
                  <a:schemeClr val="tx1"/>
                </a:solidFill>
                <a:cs typeface="B Nazanin" panose="00000400000000000000" pitchFamily="2" charset="-78"/>
              </a:rPr>
              <a:t>چکیده "خلاصه جامعی از چهار پاراگراف پیشینه، روش تحقیق، یافته ها و نتیجه گیری با افعال«</a:t>
            </a:r>
          </a:p>
          <a:p>
            <a:pPr algn="just" rtl="1"/>
            <a:r>
              <a:rPr lang="fa-IR" sz="2000" dirty="0">
                <a:solidFill>
                  <a:schemeClr val="tx1"/>
                </a:solidFill>
                <a:cs typeface="B Nazanin" panose="00000400000000000000" pitchFamily="2" charset="-78"/>
              </a:rPr>
              <a:t>فونت  </a:t>
            </a:r>
          </a:p>
          <a:p>
            <a:pPr algn="just" rtl="1"/>
            <a:r>
              <a:rPr lang="en-US" sz="2000" dirty="0">
                <a:solidFill>
                  <a:schemeClr val="tx1"/>
                </a:solidFill>
                <a:cs typeface="B Nazanin" panose="00000400000000000000" pitchFamily="2" charset="-78"/>
              </a:rPr>
              <a:t>B </a:t>
            </a:r>
            <a:r>
              <a:rPr lang="en-US" sz="2000" dirty="0" err="1">
                <a:solidFill>
                  <a:schemeClr val="tx1"/>
                </a:solidFill>
                <a:cs typeface="B Nazanin" panose="00000400000000000000" pitchFamily="2" charset="-78"/>
              </a:rPr>
              <a:t>Nazanin</a:t>
            </a:r>
            <a:r>
              <a:rPr lang="fa-IR" sz="2000" dirty="0">
                <a:solidFill>
                  <a:schemeClr val="tx1"/>
                </a:solidFill>
                <a:cs typeface="B Nazanin" panose="00000400000000000000" pitchFamily="2" charset="-78"/>
              </a:rPr>
              <a:t> اندازه فونت 20 </a:t>
            </a:r>
          </a:p>
          <a:p>
            <a:pPr algn="just" rtl="1"/>
            <a:endParaRPr lang="fa-IR" sz="2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/>
            <a:r>
              <a:rPr lang="ar-IQ" sz="2000" dirty="0">
                <a:solidFill>
                  <a:schemeClr val="tx1"/>
                </a:solidFill>
                <a:cs typeface="B Nazanin" panose="00000400000000000000" pitchFamily="2" charset="-78"/>
              </a:rPr>
              <a:t>كليد واژه‌ها:</a:t>
            </a:r>
            <a:r>
              <a:rPr lang="fa-IR" sz="2000" dirty="0">
                <a:solidFill>
                  <a:schemeClr val="tx1"/>
                </a:solidFill>
                <a:cs typeface="B Nazanin" panose="00000400000000000000" pitchFamily="2" charset="-78"/>
              </a:rPr>
              <a:t>.......</a:t>
            </a:r>
            <a:endParaRPr lang="ar-IQ" sz="2000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290941" y="9021140"/>
            <a:ext cx="3655290" cy="2784348"/>
          </a:xfrm>
          <a:prstGeom prst="round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fa-IR" sz="1600" dirty="0">
                <a:solidFill>
                  <a:schemeClr val="tx1"/>
                </a:solidFill>
                <a:cs typeface="B Lotus" panose="00000400000000000000" pitchFamily="2" charset="-78"/>
              </a:rPr>
              <a:t>مقدمه "مختصری مستند از کلیات تحقیق که شامل معرفی موضوع، اهمیت مقاله ، افعال آینده و ادبیات تحقیق " </a:t>
            </a:r>
          </a:p>
          <a:p>
            <a:pPr algn="just" rtl="1"/>
            <a:r>
              <a:rPr lang="en-US" sz="1600" dirty="0">
                <a:solidFill>
                  <a:schemeClr val="tx1"/>
                </a:solidFill>
                <a:cs typeface="B Nazanin" panose="00000400000000000000" pitchFamily="2" charset="-78"/>
              </a:rPr>
              <a:t>B </a:t>
            </a:r>
            <a:r>
              <a:rPr lang="en-US" sz="1600" dirty="0" err="1">
                <a:solidFill>
                  <a:schemeClr val="tx1"/>
                </a:solidFill>
                <a:cs typeface="B Nazanin" panose="00000400000000000000" pitchFamily="2" charset="-78"/>
              </a:rPr>
              <a:t>Nazanin</a:t>
            </a:r>
            <a:r>
              <a:rPr lang="fa-IR" sz="1600" dirty="0">
                <a:solidFill>
                  <a:schemeClr val="tx1"/>
                </a:solidFill>
                <a:cs typeface="B Nazanin" panose="00000400000000000000" pitchFamily="2" charset="-78"/>
              </a:rPr>
              <a:t> اندازه فونت  16 </a:t>
            </a:r>
          </a:p>
          <a:p>
            <a:pPr algn="just" rtl="1"/>
            <a:endParaRPr lang="ar-IQ" sz="1600" dirty="0">
              <a:solidFill>
                <a:schemeClr val="tx1"/>
              </a:solidFill>
              <a:cs typeface="B Lotus" panose="00000400000000000000" pitchFamily="2" charset="-78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6275272" y="11571985"/>
            <a:ext cx="3686628" cy="2784348"/>
          </a:xfrm>
          <a:prstGeom prst="round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endParaRPr lang="fa-IR" sz="1680" dirty="0">
              <a:solidFill>
                <a:schemeClr val="tx1"/>
              </a:solidFill>
              <a:cs typeface="B Lotus" panose="00000400000000000000" pitchFamily="2" charset="-78"/>
            </a:endParaRPr>
          </a:p>
          <a:p>
            <a:pPr algn="just" rtl="1"/>
            <a:r>
              <a:rPr lang="fa-IR" sz="1680" b="1" dirty="0">
                <a:solidFill>
                  <a:schemeClr val="tx1"/>
                </a:solidFill>
                <a:cs typeface="B Lotus" panose="00000400000000000000" pitchFamily="2" charset="-78"/>
              </a:rPr>
              <a:t>مواد و روش </a:t>
            </a:r>
          </a:p>
          <a:p>
            <a:pPr algn="just" rtl="1"/>
            <a:r>
              <a:rPr lang="ar-IQ" sz="1680" dirty="0">
                <a:solidFill>
                  <a:schemeClr val="tx1"/>
                </a:solidFill>
                <a:cs typeface="B Lotus" panose="00000400000000000000" pitchFamily="2" charset="-78"/>
              </a:rPr>
              <a:t>روش شناسی علمی تحقیق: ابزار و مقیاس اندازه گیری، روش جمع آوری دادهها و شواهد علمی </a:t>
            </a:r>
            <a:endParaRPr lang="fa-IR" sz="1680" dirty="0">
              <a:solidFill>
                <a:schemeClr val="tx1"/>
              </a:solidFill>
              <a:cs typeface="B Lotus" panose="00000400000000000000" pitchFamily="2" charset="-78"/>
            </a:endParaRPr>
          </a:p>
          <a:p>
            <a:pPr algn="just" rtl="1"/>
            <a:r>
              <a:rPr lang="ar-IQ" sz="1680" dirty="0">
                <a:solidFill>
                  <a:schemeClr val="tx1"/>
                </a:solidFill>
                <a:cs typeface="B Lotus" panose="00000400000000000000" pitchFamily="2" charset="-78"/>
              </a:rPr>
              <a:t>پرسش نامه، مصاحبه یا سایر آزمون ها -متغییر ها -شیوه تحلیل الگو ها و فرضیات </a:t>
            </a:r>
            <a:endParaRPr lang="fa-IR" sz="1680" dirty="0">
              <a:solidFill>
                <a:schemeClr val="tx1"/>
              </a:solidFill>
              <a:cs typeface="B Lotus" panose="00000400000000000000" pitchFamily="2" charset="-78"/>
            </a:endParaRPr>
          </a:p>
          <a:p>
            <a:pPr algn="just" rtl="1"/>
            <a:r>
              <a:rPr lang="en-US" sz="1680" dirty="0">
                <a:solidFill>
                  <a:schemeClr val="tx1"/>
                </a:solidFill>
                <a:cs typeface="B Nazanin" panose="00000400000000000000" pitchFamily="2" charset="-78"/>
              </a:rPr>
              <a:t>B </a:t>
            </a:r>
            <a:r>
              <a:rPr lang="en-US" sz="1680" dirty="0" err="1">
                <a:solidFill>
                  <a:schemeClr val="tx1"/>
                </a:solidFill>
                <a:cs typeface="B Nazanin" panose="00000400000000000000" pitchFamily="2" charset="-78"/>
              </a:rPr>
              <a:t>Nazanin</a:t>
            </a:r>
            <a:r>
              <a:rPr lang="fa-IR" sz="1680" dirty="0">
                <a:solidFill>
                  <a:schemeClr val="tx1"/>
                </a:solidFill>
                <a:cs typeface="B Nazanin" panose="00000400000000000000" pitchFamily="2" charset="-78"/>
              </a:rPr>
              <a:t> اندازه فونت  </a:t>
            </a:r>
            <a:r>
              <a:rPr lang="fa-IR" sz="1600" dirty="0">
                <a:solidFill>
                  <a:schemeClr val="tx1"/>
                </a:solidFill>
                <a:cs typeface="B Nazanin" panose="00000400000000000000" pitchFamily="2" charset="-78"/>
              </a:rPr>
              <a:t>16 </a:t>
            </a:r>
          </a:p>
          <a:p>
            <a:pPr algn="just" rtl="1"/>
            <a:endParaRPr lang="fa-IR" sz="1680" dirty="0">
              <a:solidFill>
                <a:schemeClr val="tx1"/>
              </a:solidFill>
              <a:cs typeface="B Lotus" panose="00000400000000000000" pitchFamily="2" charset="-78"/>
            </a:endParaRPr>
          </a:p>
          <a:p>
            <a:pPr algn="just" rtl="1"/>
            <a:endParaRPr lang="fa-IR" sz="1680" dirty="0">
              <a:solidFill>
                <a:schemeClr val="tx1"/>
              </a:solidFill>
              <a:cs typeface="B Lotus" panose="00000400000000000000" pitchFamily="2" charset="-78"/>
            </a:endParaRPr>
          </a:p>
          <a:p>
            <a:pPr algn="just" rtl="1"/>
            <a:endParaRPr lang="ar-IQ" sz="1680" dirty="0">
              <a:solidFill>
                <a:schemeClr val="tx1"/>
              </a:solidFill>
              <a:cs typeface="B Lotus" panose="00000400000000000000" pitchFamily="2" charset="-78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339160" y="13266062"/>
            <a:ext cx="3828979" cy="1936372"/>
          </a:xfrm>
          <a:prstGeom prst="round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IQ" sz="1600" dirty="0">
                <a:solidFill>
                  <a:schemeClr val="tx1"/>
                </a:solidFill>
                <a:cs typeface="B Lotus" panose="00000400000000000000" pitchFamily="2" charset="-78"/>
              </a:rPr>
              <a:t>منابع و ماخذ</a:t>
            </a:r>
            <a:endParaRPr lang="fa-IR" sz="1600" dirty="0">
              <a:solidFill>
                <a:schemeClr val="tx1"/>
              </a:solidFill>
              <a:cs typeface="B Lotus" panose="00000400000000000000" pitchFamily="2" charset="-78"/>
            </a:endParaRPr>
          </a:p>
          <a:p>
            <a:pPr algn="just" rtl="1"/>
            <a:r>
              <a:rPr lang="en-US" sz="1600" dirty="0">
                <a:solidFill>
                  <a:schemeClr val="tx1"/>
                </a:solidFill>
                <a:cs typeface="B Nazanin" panose="00000400000000000000" pitchFamily="2" charset="-78"/>
              </a:rPr>
              <a:t>B </a:t>
            </a:r>
            <a:r>
              <a:rPr lang="en-US" sz="1600" dirty="0" err="1">
                <a:solidFill>
                  <a:schemeClr val="tx1"/>
                </a:solidFill>
                <a:cs typeface="B Nazanin" panose="00000400000000000000" pitchFamily="2" charset="-78"/>
              </a:rPr>
              <a:t>Nazanin</a:t>
            </a:r>
            <a:r>
              <a:rPr lang="fa-IR" sz="1600" dirty="0">
                <a:solidFill>
                  <a:schemeClr val="tx1"/>
                </a:solidFill>
                <a:cs typeface="B Nazanin" panose="00000400000000000000" pitchFamily="2" charset="-78"/>
              </a:rPr>
              <a:t> اندازه فونت  16</a:t>
            </a:r>
          </a:p>
          <a:p>
            <a:pPr algn="just" rtl="1"/>
            <a:endParaRPr lang="fa-IR" sz="1600" dirty="0">
              <a:solidFill>
                <a:schemeClr val="tx1"/>
              </a:solidFill>
              <a:cs typeface="B Lotus" panose="00000400000000000000" pitchFamily="2" charset="-78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610696" y="11497239"/>
            <a:ext cx="4703142" cy="2784348"/>
          </a:xfrm>
          <a:prstGeom prst="round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fa-IR" sz="1600" dirty="0">
                <a:solidFill>
                  <a:schemeClr val="tx1"/>
                </a:solidFill>
                <a:cs typeface="B Lotus" panose="00000400000000000000" pitchFamily="2" charset="-78"/>
              </a:rPr>
              <a:t>یافته ها - </a:t>
            </a:r>
            <a:r>
              <a:rPr lang="ar-IQ" sz="1600" dirty="0">
                <a:solidFill>
                  <a:schemeClr val="tx1"/>
                </a:solidFill>
                <a:cs typeface="B Lotus" panose="00000400000000000000" pitchFamily="2" charset="-78"/>
              </a:rPr>
              <a:t>بحث و نتیجه گیری :</a:t>
            </a:r>
            <a:endParaRPr lang="fa-IR" sz="1600" dirty="0">
              <a:solidFill>
                <a:schemeClr val="tx1"/>
              </a:solidFill>
              <a:cs typeface="B Lotus" panose="00000400000000000000" pitchFamily="2" charset="-78"/>
            </a:endParaRPr>
          </a:p>
          <a:p>
            <a:pPr algn="just" rtl="1"/>
            <a:r>
              <a:rPr lang="fa-IR" sz="1600" dirty="0">
                <a:solidFill>
                  <a:schemeClr val="tx1"/>
                </a:solidFill>
                <a:cs typeface="B Lotus" panose="00000400000000000000" pitchFamily="2" charset="-78"/>
              </a:rPr>
              <a:t>5. یافته های تحقیق (بیان یافته ها، نوآوری یا نواندیشی مقاله)( روشها و آزمون های آماری جهت بررسی نتایج و تحلیل کیفی دادهها)</a:t>
            </a:r>
          </a:p>
          <a:p>
            <a:pPr algn="just" rtl="1"/>
            <a:r>
              <a:rPr lang="en-US" sz="1600" dirty="0">
                <a:solidFill>
                  <a:schemeClr val="tx1"/>
                </a:solidFill>
                <a:cs typeface="B Nazanin" panose="00000400000000000000" pitchFamily="2" charset="-78"/>
              </a:rPr>
              <a:t>B </a:t>
            </a:r>
            <a:r>
              <a:rPr lang="en-US" sz="1600" dirty="0" err="1">
                <a:solidFill>
                  <a:schemeClr val="tx1"/>
                </a:solidFill>
                <a:cs typeface="B Nazanin" panose="00000400000000000000" pitchFamily="2" charset="-78"/>
              </a:rPr>
              <a:t>Nazanin</a:t>
            </a:r>
            <a:r>
              <a:rPr lang="fa-IR" sz="1600" dirty="0">
                <a:solidFill>
                  <a:schemeClr val="tx1"/>
                </a:solidFill>
                <a:cs typeface="B Nazanin" panose="00000400000000000000" pitchFamily="2" charset="-78"/>
              </a:rPr>
              <a:t> اندازه فونت  16 </a:t>
            </a:r>
          </a:p>
          <a:p>
            <a:pPr algn="just" rtl="1"/>
            <a:r>
              <a:rPr lang="ar-IQ" sz="1600" dirty="0">
                <a:solidFill>
                  <a:schemeClr val="tx1"/>
                </a:solidFill>
                <a:cs typeface="B Lotus" panose="00000400000000000000" pitchFamily="2" charset="-78"/>
              </a:rPr>
              <a:t> </a:t>
            </a:r>
            <a:endParaRPr lang="en-US" sz="1600" dirty="0">
              <a:solidFill>
                <a:schemeClr val="tx1"/>
              </a:solidFill>
              <a:cs typeface="B Lotus" panose="00000400000000000000" pitchFamily="2" charset="-78"/>
            </a:endParaRPr>
          </a:p>
        </p:txBody>
      </p:sp>
      <p:sp>
        <p:nvSpPr>
          <p:cNvPr id="30" name="TextBox 29"/>
          <p:cNvSpPr txBox="1"/>
          <p:nvPr/>
        </p:nvSpPr>
        <p:spPr>
          <a:xfrm rot="16200000">
            <a:off x="9489311" y="8248129"/>
            <a:ext cx="562975" cy="3508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a-IR" sz="1680" dirty="0">
                <a:solidFill>
                  <a:schemeClr val="bg1"/>
                </a:solidFill>
                <a:cs typeface="B Lotus" panose="00000400000000000000" pitchFamily="2" charset="-78"/>
              </a:rPr>
              <a:t>مقدمه</a:t>
            </a:r>
            <a:endParaRPr lang="en-US" sz="1680" dirty="0">
              <a:solidFill>
                <a:schemeClr val="bg1"/>
              </a:solidFill>
              <a:cs typeface="B Lotus" panose="00000400000000000000" pitchFamily="2" charset="-78"/>
            </a:endParaRPr>
          </a:p>
        </p:txBody>
      </p:sp>
      <p:sp>
        <p:nvSpPr>
          <p:cNvPr id="23" name="Rounded Rectangle 3">
            <a:extLst>
              <a:ext uri="{FF2B5EF4-FFF2-40B4-BE49-F238E27FC236}">
                <a16:creationId xmlns:a16="http://schemas.microsoft.com/office/drawing/2014/main" id="{1543C255-F8ED-427A-9CBA-77B104EC5982}"/>
              </a:ext>
            </a:extLst>
          </p:cNvPr>
          <p:cNvSpPr/>
          <p:nvPr/>
        </p:nvSpPr>
        <p:spPr>
          <a:xfrm>
            <a:off x="8818298" y="3577992"/>
            <a:ext cx="1905000" cy="750322"/>
          </a:xfrm>
          <a:prstGeom prst="round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endParaRPr lang="fa-IR" sz="1800" b="1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ctr" rtl="1"/>
            <a:r>
              <a:rPr lang="fa-IR" sz="1800" b="1" dirty="0">
                <a:solidFill>
                  <a:schemeClr val="tx1"/>
                </a:solidFill>
                <a:cs typeface="B Nazanin" panose="00000400000000000000" pitchFamily="2" charset="-78"/>
              </a:rPr>
              <a:t>عنوان مقاله:</a:t>
            </a:r>
          </a:p>
        </p:txBody>
      </p:sp>
      <p:sp>
        <p:nvSpPr>
          <p:cNvPr id="24" name="Rounded Rectangle 3">
            <a:extLst>
              <a:ext uri="{FF2B5EF4-FFF2-40B4-BE49-F238E27FC236}">
                <a16:creationId xmlns:a16="http://schemas.microsoft.com/office/drawing/2014/main" id="{E6B23E5A-FF92-4F87-A232-9D747E53AAA1}"/>
              </a:ext>
            </a:extLst>
          </p:cNvPr>
          <p:cNvSpPr/>
          <p:nvPr/>
        </p:nvSpPr>
        <p:spPr>
          <a:xfrm>
            <a:off x="926306" y="5683486"/>
            <a:ext cx="10162924" cy="750322"/>
          </a:xfrm>
          <a:prstGeom prst="round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endParaRPr lang="fa-IR" sz="18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algn="ctr" rtl="1"/>
            <a:r>
              <a:rPr lang="fa-IR" sz="1800" b="1" dirty="0">
                <a:solidFill>
                  <a:schemeClr val="bg1"/>
                </a:solidFill>
                <a:cs typeface="B Nazanin" panose="00000400000000000000" pitchFamily="2" charset="-78"/>
              </a:rPr>
              <a:t>نويسنده اوّل</a:t>
            </a:r>
            <a:r>
              <a:rPr lang="en-GB" sz="1800" b="1" baseline="30000" dirty="0">
                <a:solidFill>
                  <a:schemeClr val="bg1"/>
                </a:solidFill>
                <a:cs typeface="B Nazanin" panose="00000400000000000000" pitchFamily="2" charset="-78"/>
              </a:rPr>
              <a:t>,</a:t>
            </a:r>
            <a:r>
              <a:rPr lang="en-GB" sz="1800" b="1" dirty="0">
                <a:solidFill>
                  <a:schemeClr val="bg1"/>
                </a:solidFill>
                <a:cs typeface="B Nazanin" panose="00000400000000000000" pitchFamily="2" charset="-78"/>
              </a:rPr>
              <a:t> </a:t>
            </a:r>
            <a:r>
              <a:rPr lang="fa-IR" sz="1800" b="1" baseline="30000" dirty="0">
                <a:solidFill>
                  <a:schemeClr val="bg1"/>
                </a:solidFill>
                <a:cs typeface="B Nazanin" panose="00000400000000000000" pitchFamily="2" charset="-78"/>
              </a:rPr>
              <a:t>1</a:t>
            </a:r>
            <a:r>
              <a:rPr lang="fa-IR" sz="1800" b="1" dirty="0">
                <a:solidFill>
                  <a:schemeClr val="bg1"/>
                </a:solidFill>
                <a:cs typeface="B Nazanin" panose="00000400000000000000" pitchFamily="2" charset="-78"/>
              </a:rPr>
              <a:t>، نويسنده دوّم</a:t>
            </a:r>
            <a:r>
              <a:rPr lang="fa-IR" sz="1800" b="1" baseline="30000" dirty="0">
                <a:solidFill>
                  <a:schemeClr val="bg1"/>
                </a:solidFill>
                <a:cs typeface="B Nazanin" panose="00000400000000000000" pitchFamily="2" charset="-78"/>
              </a:rPr>
              <a:t>2</a:t>
            </a:r>
            <a:r>
              <a:rPr lang="fa-IR" sz="1800" b="1" dirty="0">
                <a:solidFill>
                  <a:schemeClr val="bg1"/>
                </a:solidFill>
                <a:cs typeface="B Nazanin" panose="00000400000000000000" pitchFamily="2" charset="-78"/>
              </a:rPr>
              <a:t>،.</a:t>
            </a:r>
            <a:r>
              <a:rPr lang="en-US" sz="1800" b="1" dirty="0">
                <a:solidFill>
                  <a:schemeClr val="bg1"/>
                </a:solidFill>
                <a:cs typeface="B Nazanin" panose="00000400000000000000" pitchFamily="2" charset="-78"/>
              </a:rPr>
              <a:t>,</a:t>
            </a:r>
            <a:r>
              <a:rPr lang="fa-IR" sz="1800" b="1" dirty="0">
                <a:solidFill>
                  <a:schemeClr val="bg1"/>
                </a:solidFill>
                <a:cs typeface="B Nazanin" panose="00000400000000000000" pitchFamily="2" charset="-78"/>
              </a:rPr>
              <a:t> فونت: </a:t>
            </a:r>
            <a:r>
              <a:rPr lang="en-US" sz="1800" b="1" dirty="0">
                <a:solidFill>
                  <a:schemeClr val="bg1"/>
                </a:solidFill>
                <a:cs typeface="B Nazanin" panose="00000400000000000000" pitchFamily="2" charset="-78"/>
              </a:rPr>
              <a:t>B </a:t>
            </a:r>
            <a:r>
              <a:rPr lang="en-US" sz="1800" b="1" dirty="0" err="1">
                <a:solidFill>
                  <a:schemeClr val="bg1"/>
                </a:solidFill>
                <a:cs typeface="B Nazanin" panose="00000400000000000000" pitchFamily="2" charset="-78"/>
              </a:rPr>
              <a:t>Nazanin</a:t>
            </a:r>
            <a:r>
              <a:rPr lang="fa-IR" sz="1800" b="1" dirty="0">
                <a:solidFill>
                  <a:schemeClr val="bg1"/>
                </a:solidFill>
                <a:cs typeface="B Nazanin" panose="00000400000000000000" pitchFamily="2" charset="-78"/>
              </a:rPr>
              <a:t>، اندازه فونت  18 ضخیم)</a:t>
            </a:r>
            <a:endParaRPr lang="en-US" sz="1800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algn="ctr"/>
            <a:r>
              <a:rPr lang="en-US" sz="1800" b="1" dirty="0">
                <a:solidFill>
                  <a:schemeClr val="bg1"/>
                </a:solidFill>
                <a:cs typeface="B Nazanin" panose="00000400000000000000" pitchFamily="2" charset="-78"/>
              </a:rPr>
              <a:t> </a:t>
            </a:r>
            <a:endParaRPr lang="en-US" sz="1800" dirty="0">
              <a:solidFill>
                <a:schemeClr val="bg1"/>
              </a:solidFill>
              <a:cs typeface="B Nazanin" panose="00000400000000000000" pitchFamily="2" charset="-78"/>
            </a:endParaRPr>
          </a:p>
        </p:txBody>
      </p:sp>
      <p:sp>
        <p:nvSpPr>
          <p:cNvPr id="14" name="Rounded Rectangle 3">
            <a:extLst>
              <a:ext uri="{FF2B5EF4-FFF2-40B4-BE49-F238E27FC236}">
                <a16:creationId xmlns:a16="http://schemas.microsoft.com/office/drawing/2014/main" id="{C592DC1A-37AC-4814-858A-B7D253CC4A6C}"/>
              </a:ext>
            </a:extLst>
          </p:cNvPr>
          <p:cNvSpPr/>
          <p:nvPr/>
        </p:nvSpPr>
        <p:spPr>
          <a:xfrm>
            <a:off x="386660" y="1845469"/>
            <a:ext cx="1905000" cy="750322"/>
          </a:xfrm>
          <a:prstGeom prst="round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a-IR" sz="1200" b="1" dirty="0">
                <a:solidFill>
                  <a:schemeClr val="tx1"/>
                </a:solidFill>
                <a:cs typeface="B Nazanin" panose="00000400000000000000" pitchFamily="2" charset="-78"/>
              </a:rPr>
              <a:t>شماره مقاله را درج کنید</a:t>
            </a:r>
          </a:p>
        </p:txBody>
      </p:sp>
      <p:sp>
        <p:nvSpPr>
          <p:cNvPr id="17" name="Rounded Rectangle 8">
            <a:extLst>
              <a:ext uri="{FF2B5EF4-FFF2-40B4-BE49-F238E27FC236}">
                <a16:creationId xmlns:a16="http://schemas.microsoft.com/office/drawing/2014/main" id="{8248D65A-0C2C-4774-A8D5-01BF2384ABD9}"/>
              </a:ext>
            </a:extLst>
          </p:cNvPr>
          <p:cNvSpPr/>
          <p:nvPr/>
        </p:nvSpPr>
        <p:spPr>
          <a:xfrm>
            <a:off x="1339160" y="9611251"/>
            <a:ext cx="3686628" cy="2784348"/>
          </a:xfrm>
          <a:prstGeom prst="round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endParaRPr lang="fa-IR" sz="1600" dirty="0">
              <a:solidFill>
                <a:schemeClr val="tx1"/>
              </a:solidFill>
              <a:cs typeface="B Lotus" panose="00000400000000000000" pitchFamily="2" charset="-78"/>
            </a:endParaRPr>
          </a:p>
          <a:p>
            <a:pPr algn="just" rtl="1"/>
            <a:r>
              <a:rPr lang="fa-IR" sz="1600" b="1" dirty="0">
                <a:solidFill>
                  <a:schemeClr val="tx1"/>
                </a:solidFill>
                <a:cs typeface="B Lotus" panose="00000400000000000000" pitchFamily="2" charset="-78"/>
              </a:rPr>
              <a:t>مواد و روش </a:t>
            </a:r>
          </a:p>
          <a:p>
            <a:pPr algn="just" rtl="1"/>
            <a:r>
              <a:rPr lang="ar-IQ" sz="1600" dirty="0">
                <a:solidFill>
                  <a:schemeClr val="tx1"/>
                </a:solidFill>
                <a:cs typeface="B Lotus" panose="00000400000000000000" pitchFamily="2" charset="-78"/>
              </a:rPr>
              <a:t>روش شناسی علمی تحقیق: ابزار و مقیاس اندازه گیری، روش جمع آوری دادهها و شواهد علمی </a:t>
            </a:r>
            <a:endParaRPr lang="fa-IR" sz="1600" dirty="0">
              <a:solidFill>
                <a:schemeClr val="tx1"/>
              </a:solidFill>
              <a:cs typeface="B Lotus" panose="00000400000000000000" pitchFamily="2" charset="-78"/>
            </a:endParaRPr>
          </a:p>
          <a:p>
            <a:pPr algn="just" rtl="1"/>
            <a:r>
              <a:rPr lang="ar-IQ" sz="1600" dirty="0">
                <a:solidFill>
                  <a:schemeClr val="tx1"/>
                </a:solidFill>
                <a:cs typeface="B Lotus" panose="00000400000000000000" pitchFamily="2" charset="-78"/>
              </a:rPr>
              <a:t>پرسش نامه، مصاحبه یا سایر آزمون ها -متغییر ها -شیوه تحلیل الگو ها و فرضیات </a:t>
            </a:r>
            <a:endParaRPr lang="fa-IR" sz="1600" dirty="0">
              <a:solidFill>
                <a:schemeClr val="tx1"/>
              </a:solidFill>
              <a:cs typeface="B Lotus" panose="00000400000000000000" pitchFamily="2" charset="-78"/>
            </a:endParaRPr>
          </a:p>
          <a:p>
            <a:pPr algn="just" rtl="1"/>
            <a:r>
              <a:rPr lang="en-US" sz="1600" dirty="0">
                <a:solidFill>
                  <a:schemeClr val="tx1"/>
                </a:solidFill>
                <a:cs typeface="B Nazanin" panose="00000400000000000000" pitchFamily="2" charset="-78"/>
              </a:rPr>
              <a:t>B </a:t>
            </a:r>
            <a:r>
              <a:rPr lang="en-US" sz="1600" dirty="0" err="1">
                <a:solidFill>
                  <a:schemeClr val="tx1"/>
                </a:solidFill>
                <a:cs typeface="B Nazanin" panose="00000400000000000000" pitchFamily="2" charset="-78"/>
              </a:rPr>
              <a:t>Nazanin</a:t>
            </a:r>
            <a:r>
              <a:rPr lang="fa-IR" sz="1600" dirty="0">
                <a:solidFill>
                  <a:schemeClr val="tx1"/>
                </a:solidFill>
                <a:cs typeface="B Nazanin" panose="00000400000000000000" pitchFamily="2" charset="-78"/>
              </a:rPr>
              <a:t> اندازه فونت  16</a:t>
            </a:r>
          </a:p>
          <a:p>
            <a:pPr algn="just" rtl="1"/>
            <a:endParaRPr lang="fa-IR" sz="1600" dirty="0">
              <a:solidFill>
                <a:schemeClr val="tx1"/>
              </a:solidFill>
              <a:cs typeface="B Lotus" panose="00000400000000000000" pitchFamily="2" charset="-78"/>
            </a:endParaRPr>
          </a:p>
          <a:p>
            <a:pPr algn="just" rtl="1"/>
            <a:endParaRPr lang="fa-IR" sz="1600" dirty="0">
              <a:solidFill>
                <a:schemeClr val="tx1"/>
              </a:solidFill>
              <a:cs typeface="B Lotus" panose="00000400000000000000" pitchFamily="2" charset="-78"/>
            </a:endParaRPr>
          </a:p>
          <a:p>
            <a:pPr algn="just" rtl="1"/>
            <a:endParaRPr lang="ar-IQ" sz="1600" dirty="0">
              <a:solidFill>
                <a:schemeClr val="tx1"/>
              </a:solidFill>
              <a:cs typeface="B Lotus" panose="00000400000000000000" pitchFamily="2" charset="-78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8B6F4E9A-B78D-451D-B3A2-1941238D8C3E}"/>
              </a:ext>
            </a:extLst>
          </p:cNvPr>
          <p:cNvSpPr/>
          <p:nvPr/>
        </p:nvSpPr>
        <p:spPr>
          <a:xfrm>
            <a:off x="159883" y="3750469"/>
            <a:ext cx="10367623" cy="1637512"/>
          </a:xfrm>
          <a:prstGeom prst="round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D0A69D3A-B1CC-41ED-85DB-9B0E35FF60F9}"/>
              </a:ext>
            </a:extLst>
          </p:cNvPr>
          <p:cNvSpPr/>
          <p:nvPr/>
        </p:nvSpPr>
        <p:spPr>
          <a:xfrm>
            <a:off x="148878" y="6978864"/>
            <a:ext cx="10395451" cy="2247133"/>
          </a:xfrm>
          <a:prstGeom prst="round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4C55B1E-F298-486A-A14E-C2F18F2FB7F4}"/>
              </a:ext>
            </a:extLst>
          </p:cNvPr>
          <p:cNvSpPr/>
          <p:nvPr/>
        </p:nvSpPr>
        <p:spPr>
          <a:xfrm>
            <a:off x="474924" y="9601696"/>
            <a:ext cx="4794782" cy="2479624"/>
          </a:xfrm>
          <a:prstGeom prst="rect">
            <a:avLst/>
          </a:prstGeom>
          <a:noFill/>
          <a:ln>
            <a:solidFill>
              <a:srgbClr val="02367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84462D6B-EB5E-442B-BB07-BC28BF0684F7}"/>
              </a:ext>
            </a:extLst>
          </p:cNvPr>
          <p:cNvSpPr/>
          <p:nvPr/>
        </p:nvSpPr>
        <p:spPr>
          <a:xfrm>
            <a:off x="150008" y="9571325"/>
            <a:ext cx="533400" cy="2534491"/>
          </a:xfrm>
          <a:prstGeom prst="roundRect">
            <a:avLst/>
          </a:prstGeom>
          <a:solidFill>
            <a:srgbClr val="0236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85D64C64-96CB-40F8-9750-967EA473C0AA}"/>
              </a:ext>
            </a:extLst>
          </p:cNvPr>
          <p:cNvSpPr/>
          <p:nvPr/>
        </p:nvSpPr>
        <p:spPr>
          <a:xfrm>
            <a:off x="10052321" y="9571325"/>
            <a:ext cx="533400" cy="1432100"/>
          </a:xfrm>
          <a:prstGeom prst="roundRect">
            <a:avLst/>
          </a:prstGeom>
          <a:solidFill>
            <a:srgbClr val="0236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20959676-0408-40DB-8BD0-9AEE9D88220E}"/>
              </a:ext>
            </a:extLst>
          </p:cNvPr>
          <p:cNvSpPr/>
          <p:nvPr/>
        </p:nvSpPr>
        <p:spPr>
          <a:xfrm>
            <a:off x="10051969" y="11125200"/>
            <a:ext cx="533400" cy="3677919"/>
          </a:xfrm>
          <a:prstGeom prst="roundRect">
            <a:avLst/>
          </a:prstGeom>
          <a:solidFill>
            <a:srgbClr val="0236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A48CA146-34CF-4C21-A06B-AB97E77E80D8}"/>
              </a:ext>
            </a:extLst>
          </p:cNvPr>
          <p:cNvSpPr/>
          <p:nvPr/>
        </p:nvSpPr>
        <p:spPr>
          <a:xfrm>
            <a:off x="148878" y="12166807"/>
            <a:ext cx="533400" cy="1273167"/>
          </a:xfrm>
          <a:prstGeom prst="roundRect">
            <a:avLst/>
          </a:prstGeom>
          <a:solidFill>
            <a:srgbClr val="0236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67F6183D-BD98-4BBD-BA73-4FC20F4BDDCC}"/>
              </a:ext>
            </a:extLst>
          </p:cNvPr>
          <p:cNvSpPr/>
          <p:nvPr/>
        </p:nvSpPr>
        <p:spPr>
          <a:xfrm>
            <a:off x="159883" y="13498748"/>
            <a:ext cx="533400" cy="1314532"/>
          </a:xfrm>
          <a:prstGeom prst="roundRect">
            <a:avLst/>
          </a:prstGeom>
          <a:solidFill>
            <a:srgbClr val="0236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ED0C1F36-A20E-4B5E-A978-EF8E8CB33E31}"/>
              </a:ext>
            </a:extLst>
          </p:cNvPr>
          <p:cNvSpPr/>
          <p:nvPr/>
        </p:nvSpPr>
        <p:spPr>
          <a:xfrm>
            <a:off x="614621" y="12225581"/>
            <a:ext cx="4655085" cy="1180957"/>
          </a:xfrm>
          <a:prstGeom prst="rect">
            <a:avLst/>
          </a:prstGeom>
          <a:noFill/>
          <a:ln>
            <a:solidFill>
              <a:srgbClr val="02367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21B0967A-D2B9-422B-ADDB-BFD5D5F59272}"/>
              </a:ext>
            </a:extLst>
          </p:cNvPr>
          <p:cNvSpPr/>
          <p:nvPr/>
        </p:nvSpPr>
        <p:spPr>
          <a:xfrm>
            <a:off x="617522" y="13526302"/>
            <a:ext cx="4652184" cy="1271762"/>
          </a:xfrm>
          <a:prstGeom prst="rect">
            <a:avLst/>
          </a:prstGeom>
          <a:noFill/>
          <a:ln>
            <a:solidFill>
              <a:srgbClr val="02367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0C7386D-69E7-47C6-BD72-69002DB0CAC3}"/>
              </a:ext>
            </a:extLst>
          </p:cNvPr>
          <p:cNvSpPr/>
          <p:nvPr/>
        </p:nvSpPr>
        <p:spPr>
          <a:xfrm>
            <a:off x="5422895" y="11141184"/>
            <a:ext cx="4794782" cy="3655804"/>
          </a:xfrm>
          <a:prstGeom prst="rect">
            <a:avLst/>
          </a:prstGeom>
          <a:noFill/>
          <a:ln>
            <a:solidFill>
              <a:srgbClr val="02367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89729A58-E813-414A-A31E-7CF5166C95AE}"/>
              </a:ext>
            </a:extLst>
          </p:cNvPr>
          <p:cNvSpPr/>
          <p:nvPr/>
        </p:nvSpPr>
        <p:spPr>
          <a:xfrm>
            <a:off x="5422108" y="9582052"/>
            <a:ext cx="4838345" cy="1399786"/>
          </a:xfrm>
          <a:prstGeom prst="rect">
            <a:avLst/>
          </a:prstGeom>
          <a:noFill/>
          <a:ln>
            <a:solidFill>
              <a:srgbClr val="02367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ounded Rectangle 3">
            <a:extLst>
              <a:ext uri="{FF2B5EF4-FFF2-40B4-BE49-F238E27FC236}">
                <a16:creationId xmlns:a16="http://schemas.microsoft.com/office/drawing/2014/main" id="{4FA306C4-9E10-4F00-ADAC-A4278B9AC1BA}"/>
              </a:ext>
            </a:extLst>
          </p:cNvPr>
          <p:cNvSpPr/>
          <p:nvPr/>
        </p:nvSpPr>
        <p:spPr>
          <a:xfrm>
            <a:off x="8860555" y="5646938"/>
            <a:ext cx="1905000" cy="750322"/>
          </a:xfrm>
          <a:prstGeom prst="round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a-IR" sz="1800" b="1" dirty="0">
                <a:solidFill>
                  <a:schemeClr val="bg1"/>
                </a:solidFill>
                <a:cs typeface="B Nazanin" panose="00000400000000000000" pitchFamily="2" charset="-78"/>
              </a:rPr>
              <a:t>نویسندگان : </a:t>
            </a:r>
          </a:p>
        </p:txBody>
      </p:sp>
      <p:sp>
        <p:nvSpPr>
          <p:cNvPr id="38" name="Rounded Rectangle 3">
            <a:extLst>
              <a:ext uri="{FF2B5EF4-FFF2-40B4-BE49-F238E27FC236}">
                <a16:creationId xmlns:a16="http://schemas.microsoft.com/office/drawing/2014/main" id="{66F2ABC3-6B53-4EE3-A1FB-7D61113812E5}"/>
              </a:ext>
            </a:extLst>
          </p:cNvPr>
          <p:cNvSpPr/>
          <p:nvPr/>
        </p:nvSpPr>
        <p:spPr>
          <a:xfrm>
            <a:off x="1612106" y="3703019"/>
            <a:ext cx="10162924" cy="750322"/>
          </a:xfrm>
          <a:prstGeom prst="round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endParaRPr lang="fa-IR" sz="1800" b="1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ctr" rtl="1"/>
            <a:r>
              <a:rPr lang="fa-IR" sz="1800" b="1" dirty="0">
                <a:solidFill>
                  <a:schemeClr val="tx1"/>
                </a:solidFill>
                <a:cs typeface="B Nazanin" panose="00000400000000000000" pitchFamily="2" charset="-78"/>
              </a:rPr>
              <a:t>عنوان کامل مقاله</a:t>
            </a:r>
            <a:r>
              <a:rPr lang="en-US" sz="1800" b="1" dirty="0">
                <a:solidFill>
                  <a:schemeClr val="tx1"/>
                </a:solidFill>
                <a:cs typeface="B Nazanin" panose="00000400000000000000" pitchFamily="2" charset="-78"/>
              </a:rPr>
              <a:t>,</a:t>
            </a:r>
            <a:r>
              <a:rPr lang="fa-IR" sz="1800" b="1" dirty="0">
                <a:solidFill>
                  <a:schemeClr val="tx1"/>
                </a:solidFill>
                <a:cs typeface="B Nazanin" panose="00000400000000000000" pitchFamily="2" charset="-78"/>
              </a:rPr>
              <a:t> فونت: </a:t>
            </a:r>
            <a:r>
              <a:rPr lang="en-US" sz="1800" b="1" dirty="0">
                <a:solidFill>
                  <a:schemeClr val="tx1"/>
                </a:solidFill>
                <a:cs typeface="B Nazanin" panose="00000400000000000000" pitchFamily="2" charset="-78"/>
              </a:rPr>
              <a:t>B </a:t>
            </a:r>
            <a:r>
              <a:rPr lang="en-US" sz="1800" b="1" dirty="0" err="1">
                <a:solidFill>
                  <a:schemeClr val="tx1"/>
                </a:solidFill>
                <a:cs typeface="B Nazanin" panose="00000400000000000000" pitchFamily="2" charset="-78"/>
              </a:rPr>
              <a:t>Nazanin</a:t>
            </a:r>
            <a:r>
              <a:rPr lang="fa-IR" sz="1800" b="1" dirty="0">
                <a:solidFill>
                  <a:schemeClr val="tx1"/>
                </a:solidFill>
                <a:cs typeface="B Nazanin" panose="00000400000000000000" pitchFamily="2" charset="-78"/>
              </a:rPr>
              <a:t>، اندازه فونت  18 ضخیم)</a:t>
            </a:r>
            <a:endParaRPr lang="en-US" sz="18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ctr"/>
            <a:r>
              <a:rPr lang="en-US" sz="1800" b="1" dirty="0">
                <a:solidFill>
                  <a:schemeClr val="tx1"/>
                </a:solidFill>
                <a:cs typeface="B Nazanin" panose="00000400000000000000" pitchFamily="2" charset="-78"/>
              </a:rPr>
              <a:t> </a:t>
            </a:r>
            <a:endParaRPr lang="en-US" sz="1800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39" name="Rounded Rectangle 3">
            <a:extLst>
              <a:ext uri="{FF2B5EF4-FFF2-40B4-BE49-F238E27FC236}">
                <a16:creationId xmlns:a16="http://schemas.microsoft.com/office/drawing/2014/main" id="{623E2585-0847-4478-9A48-863309003D5B}"/>
              </a:ext>
            </a:extLst>
          </p:cNvPr>
          <p:cNvSpPr/>
          <p:nvPr/>
        </p:nvSpPr>
        <p:spPr>
          <a:xfrm>
            <a:off x="9027319" y="7030596"/>
            <a:ext cx="1905000" cy="750322"/>
          </a:xfrm>
          <a:prstGeom prst="round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a-IR" sz="1800" b="1" dirty="0">
                <a:solidFill>
                  <a:schemeClr val="tx1"/>
                </a:solidFill>
                <a:cs typeface="B Nazanin" panose="00000400000000000000" pitchFamily="2" charset="-78"/>
              </a:rPr>
              <a:t>چکیده : </a:t>
            </a:r>
          </a:p>
        </p:txBody>
      </p:sp>
      <p:sp>
        <p:nvSpPr>
          <p:cNvPr id="40" name="Rounded Rectangle 3">
            <a:extLst>
              <a:ext uri="{FF2B5EF4-FFF2-40B4-BE49-F238E27FC236}">
                <a16:creationId xmlns:a16="http://schemas.microsoft.com/office/drawing/2014/main" id="{46D1386D-9563-474D-B799-B0F6A6F1E422}"/>
              </a:ext>
            </a:extLst>
          </p:cNvPr>
          <p:cNvSpPr/>
          <p:nvPr/>
        </p:nvSpPr>
        <p:spPr>
          <a:xfrm rot="5400000">
            <a:off x="9366169" y="9893152"/>
            <a:ext cx="1905000" cy="750322"/>
          </a:xfrm>
          <a:prstGeom prst="round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a-IR" sz="1800" b="1" dirty="0">
                <a:solidFill>
                  <a:schemeClr val="bg1"/>
                </a:solidFill>
                <a:cs typeface="B Nazanin" panose="00000400000000000000" pitchFamily="2" charset="-78"/>
              </a:rPr>
              <a:t>مقدمه</a:t>
            </a:r>
          </a:p>
        </p:txBody>
      </p:sp>
      <p:sp>
        <p:nvSpPr>
          <p:cNvPr id="41" name="Rounded Rectangle 3">
            <a:extLst>
              <a:ext uri="{FF2B5EF4-FFF2-40B4-BE49-F238E27FC236}">
                <a16:creationId xmlns:a16="http://schemas.microsoft.com/office/drawing/2014/main" id="{9D8DD369-7E40-4068-BC8F-7483B5981B7B}"/>
              </a:ext>
            </a:extLst>
          </p:cNvPr>
          <p:cNvSpPr/>
          <p:nvPr/>
        </p:nvSpPr>
        <p:spPr>
          <a:xfrm rot="5400000">
            <a:off x="9386218" y="12499344"/>
            <a:ext cx="1905000" cy="750322"/>
          </a:xfrm>
          <a:prstGeom prst="round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a-IR" sz="1800" b="1" dirty="0">
                <a:solidFill>
                  <a:schemeClr val="bg1"/>
                </a:solidFill>
                <a:cs typeface="B Nazanin" panose="00000400000000000000" pitchFamily="2" charset="-78"/>
              </a:rPr>
              <a:t>متن اصلی</a:t>
            </a:r>
          </a:p>
        </p:txBody>
      </p:sp>
      <p:sp>
        <p:nvSpPr>
          <p:cNvPr id="44" name="Rounded Rectangle 3">
            <a:extLst>
              <a:ext uri="{FF2B5EF4-FFF2-40B4-BE49-F238E27FC236}">
                <a16:creationId xmlns:a16="http://schemas.microsoft.com/office/drawing/2014/main" id="{DA60FFD0-968F-43DC-9F36-F930C97D63A6}"/>
              </a:ext>
            </a:extLst>
          </p:cNvPr>
          <p:cNvSpPr/>
          <p:nvPr/>
        </p:nvSpPr>
        <p:spPr>
          <a:xfrm rot="16200000">
            <a:off x="-522610" y="10477827"/>
            <a:ext cx="1905000" cy="750322"/>
          </a:xfrm>
          <a:prstGeom prst="round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a-IR" sz="1800" b="1" dirty="0">
                <a:solidFill>
                  <a:schemeClr val="bg1"/>
                </a:solidFill>
                <a:cs typeface="B Nazanin" panose="00000400000000000000" pitchFamily="2" charset="-78"/>
              </a:rPr>
              <a:t>ادامه متن اصلی</a:t>
            </a:r>
          </a:p>
        </p:txBody>
      </p:sp>
      <p:sp>
        <p:nvSpPr>
          <p:cNvPr id="49" name="Rounded Rectangle 3">
            <a:extLst>
              <a:ext uri="{FF2B5EF4-FFF2-40B4-BE49-F238E27FC236}">
                <a16:creationId xmlns:a16="http://schemas.microsoft.com/office/drawing/2014/main" id="{3E15784C-B458-4159-9E2F-BF66A88F50DB}"/>
              </a:ext>
            </a:extLst>
          </p:cNvPr>
          <p:cNvSpPr/>
          <p:nvPr/>
        </p:nvSpPr>
        <p:spPr>
          <a:xfrm rot="16200000">
            <a:off x="-542255" y="12441939"/>
            <a:ext cx="1905000" cy="750322"/>
          </a:xfrm>
          <a:prstGeom prst="round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a-IR" sz="1800" b="1" dirty="0">
                <a:solidFill>
                  <a:schemeClr val="bg1"/>
                </a:solidFill>
                <a:cs typeface="B Nazanin" panose="00000400000000000000" pitchFamily="2" charset="-78"/>
              </a:rPr>
              <a:t>نتیجه‌گیری</a:t>
            </a:r>
          </a:p>
        </p:txBody>
      </p:sp>
      <p:sp>
        <p:nvSpPr>
          <p:cNvPr id="50" name="Rounded Rectangle 3">
            <a:extLst>
              <a:ext uri="{FF2B5EF4-FFF2-40B4-BE49-F238E27FC236}">
                <a16:creationId xmlns:a16="http://schemas.microsoft.com/office/drawing/2014/main" id="{0DC4DC71-9236-410F-AB4B-AD18483070FB}"/>
              </a:ext>
            </a:extLst>
          </p:cNvPr>
          <p:cNvSpPr/>
          <p:nvPr/>
        </p:nvSpPr>
        <p:spPr>
          <a:xfrm rot="16200000">
            <a:off x="-542255" y="13823339"/>
            <a:ext cx="1905000" cy="750322"/>
          </a:xfrm>
          <a:prstGeom prst="round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a-IR" sz="1800" b="1" dirty="0">
                <a:solidFill>
                  <a:schemeClr val="bg1"/>
                </a:solidFill>
                <a:cs typeface="B Nazanin" panose="00000400000000000000" pitchFamily="2" charset="-78"/>
              </a:rPr>
              <a:t>منابع</a:t>
            </a:r>
          </a:p>
        </p:txBody>
      </p:sp>
    </p:spTree>
    <p:extLst>
      <p:ext uri="{BB962C8B-B14F-4D97-AF65-F5344CB8AC3E}">
        <p14:creationId xmlns:p14="http://schemas.microsoft.com/office/powerpoint/2010/main" val="8828174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427</TotalTime>
  <Words>251</Words>
  <Application>Microsoft Office PowerPoint</Application>
  <PresentationFormat>Custom</PresentationFormat>
  <Paragraphs>44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martpc</dc:creator>
  <cp:lastModifiedBy>mahdi sanami</cp:lastModifiedBy>
  <cp:revision>32</cp:revision>
  <dcterms:created xsi:type="dcterms:W3CDTF">2016-12-29T15:47:39Z</dcterms:created>
  <dcterms:modified xsi:type="dcterms:W3CDTF">2025-10-16T18:00:17Z</dcterms:modified>
</cp:coreProperties>
</file>