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0" r:id="rId3"/>
    <p:sldId id="261" r:id="rId4"/>
    <p:sldId id="332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" panose="020B0604020202020204" pitchFamily="34" charset="0"/>
      <p:regular r:id="rId19"/>
      <p:bold r:id="rId20"/>
      <p:italic r:id="rId21"/>
      <p:boldItalic r:id="rId22"/>
    </p:embeddedFont>
    <p:embeddedFont>
      <p:font typeface="Shabnam" panose="020B0604020202020204" charset="0"/>
      <p:regular r:id="rId23"/>
      <p:bold r:id="rId24"/>
    </p:embeddedFont>
    <p:embeddedFont>
      <p:font typeface="Ubuntu" panose="020B0604020202020204" charset="0"/>
      <p:regular r:id="rId25"/>
      <p:bold r:id="rId26"/>
      <p:italic r:id="rId27"/>
      <p:boldItalic r:id="rId28"/>
    </p:embeddedFont>
    <p:embeddedFont>
      <p:font typeface="Ubuntu Medium" panose="020B060402020202020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7" autoAdjust="0"/>
  </p:normalViewPr>
  <p:slideViewPr>
    <p:cSldViewPr>
      <p:cViewPr varScale="1">
        <p:scale>
          <a:sx n="53" d="100"/>
          <a:sy n="53" d="100"/>
        </p:scale>
        <p:origin x="82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9B-473B-9C15-BCB8BF4038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9B-473B-9C15-BCB8BF4038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9B-473B-9C15-BCB8BF4038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9B-473B-9C15-BCB8BF4038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0.1</c:v>
                </c:pt>
                <c:pt idx="2">
                  <c:v>0.25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9B-473B-9C15-BCB8BF403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Ubuntu Medium" panose="020B0604030602030204" pitchFamily="34" charset="0"/>
                <a:ea typeface="+mn-ea"/>
                <a:cs typeface="+mn-cs"/>
              </a:defRPr>
            </a:pPr>
            <a:r>
              <a:rPr lang="fa-IR" sz="1862" b="0" i="0" u="none" strike="noStrike" baseline="0" dirty="0"/>
              <a:t>جلسه چهارم</a:t>
            </a:r>
            <a:endParaRPr lang="en-ID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Ubuntu Medium" panose="020B06040306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Quarter 1</c:v>
                </c:pt>
                <c:pt idx="1">
                  <c:v>Quarter 2</c:v>
                </c:pt>
                <c:pt idx="2">
                  <c:v>Quarter 3</c:v>
                </c:pt>
                <c:pt idx="3">
                  <c:v>Quarter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0.4</c:v>
                </c:pt>
                <c:pt idx="2">
                  <c:v>0.35</c:v>
                </c:pt>
                <c:pt idx="3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FF-4A46-970B-73A35B84B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6624128"/>
        <c:axId val="666614288"/>
      </c:lineChart>
      <c:catAx>
        <c:axId val="66662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6614288"/>
        <c:crosses val="autoZero"/>
        <c:auto val="1"/>
        <c:lblAlgn val="ctr"/>
        <c:lblOffset val="100"/>
        <c:noMultiLvlLbl val="0"/>
      </c:catAx>
      <c:valAx>
        <c:axId val="666614288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6241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Ubuntu Medium" panose="020B0604030602030204" pitchFamily="34" charset="0"/>
                <a:ea typeface="+mn-ea"/>
                <a:cs typeface="+mn-cs"/>
              </a:defRPr>
            </a:pPr>
            <a:r>
              <a:rPr lang="fa-IR" sz="1862" b="0" i="0" u="none" strike="noStrike" baseline="0" dirty="0"/>
              <a:t>جلسه سوم</a:t>
            </a:r>
            <a:endParaRPr lang="en-ID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Ubuntu Medium" panose="020B06040306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Quarter 1</c:v>
                </c:pt>
                <c:pt idx="1">
                  <c:v>Quarter 2</c:v>
                </c:pt>
                <c:pt idx="2">
                  <c:v>Quarter 3</c:v>
                </c:pt>
                <c:pt idx="3">
                  <c:v>Quarter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</c:v>
                </c:pt>
                <c:pt idx="1">
                  <c:v>0.25</c:v>
                </c:pt>
                <c:pt idx="2">
                  <c:v>0.4</c:v>
                </c:pt>
                <c:pt idx="3">
                  <c:v>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31-4605-8779-C7FDD5504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6624128"/>
        <c:axId val="666614288"/>
      </c:lineChart>
      <c:catAx>
        <c:axId val="66662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6614288"/>
        <c:crosses val="autoZero"/>
        <c:auto val="1"/>
        <c:lblAlgn val="ctr"/>
        <c:lblOffset val="100"/>
        <c:noMultiLvlLbl val="0"/>
      </c:catAx>
      <c:valAx>
        <c:axId val="666614288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6241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Ubuntu Medium" panose="020B0604030602030204" pitchFamily="34" charset="0"/>
                <a:ea typeface="+mn-ea"/>
                <a:cs typeface="+mn-cs"/>
              </a:defRPr>
            </a:pPr>
            <a:r>
              <a:rPr lang="fa-IR" sz="1862" b="0" i="0" u="none" strike="noStrike" baseline="0" dirty="0"/>
              <a:t>جلسه دوم</a:t>
            </a:r>
            <a:endParaRPr lang="en-ID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Ubuntu Medium" panose="020B06040306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Quarter 1</c:v>
                </c:pt>
                <c:pt idx="1">
                  <c:v>Quarter 2</c:v>
                </c:pt>
                <c:pt idx="2">
                  <c:v>Quarter 3</c:v>
                </c:pt>
                <c:pt idx="3">
                  <c:v>Quarter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0.2</c:v>
                </c:pt>
                <c:pt idx="2">
                  <c:v>0.35</c:v>
                </c:pt>
                <c:pt idx="3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26-45C9-B713-80E495F75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6624128"/>
        <c:axId val="666614288"/>
      </c:lineChart>
      <c:catAx>
        <c:axId val="66662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6614288"/>
        <c:crosses val="autoZero"/>
        <c:auto val="1"/>
        <c:lblAlgn val="ctr"/>
        <c:lblOffset val="100"/>
        <c:noMultiLvlLbl val="0"/>
      </c:catAx>
      <c:valAx>
        <c:axId val="666614288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6241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Ubuntu Medium" panose="020B0604030602030204" pitchFamily="34" charset="0"/>
                <a:ea typeface="+mn-ea"/>
                <a:cs typeface="+mn-cs"/>
              </a:defRPr>
            </a:pPr>
            <a:r>
              <a:rPr lang="fa-IR" sz="1862" b="0" i="0" u="none" strike="noStrike" baseline="0" dirty="0"/>
              <a:t>جلسه اول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Ubuntu Medium" panose="020B06040306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Quarter 1</c:v>
                </c:pt>
                <c:pt idx="1">
                  <c:v>Quarter 2</c:v>
                </c:pt>
                <c:pt idx="2">
                  <c:v>Quarter 3</c:v>
                </c:pt>
                <c:pt idx="3">
                  <c:v>Quarter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0.3</c:v>
                </c:pt>
                <c:pt idx="2">
                  <c:v>0.4</c:v>
                </c:pt>
                <c:pt idx="3">
                  <c:v>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F2-4F65-B3A6-AA6709FFB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6624128"/>
        <c:axId val="666614288"/>
      </c:lineChart>
      <c:catAx>
        <c:axId val="66662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6614288"/>
        <c:crosses val="autoZero"/>
        <c:auto val="1"/>
        <c:lblAlgn val="ctr"/>
        <c:lblOffset val="100"/>
        <c:noMultiLvlLbl val="0"/>
      </c:catAx>
      <c:valAx>
        <c:axId val="666614288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6241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DD551-C1DC-45A3-A6C9-6FD82AC17AD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FB426-D854-418A-A26E-4EE3A32C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4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34D67-2827-4FA9-8C98-91DA442FF4C9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456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34D67-2827-4FA9-8C98-91DA442FF4C9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6229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34D67-2827-4FA9-8C98-91DA442FF4C9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602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34D67-2827-4FA9-8C98-91DA442FF4C9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589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34D67-2827-4FA9-8C98-91DA442FF4C9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372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34D67-2827-4FA9-8C98-91DA442FF4C9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469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34D67-2827-4FA9-8C98-91DA442FF4C9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9616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34D67-2827-4FA9-8C98-91DA442FF4C9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8120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34D67-2827-4FA9-8C98-91DA442FF4C9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5583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34D67-2827-4FA9-8C98-91DA442FF4C9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2291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34D67-2827-4FA9-8C98-91DA442FF4C9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208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51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73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62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5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41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43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55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0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58719"/>
            <a:ext cx="14020800" cy="1143000"/>
          </a:xfrm>
        </p:spPr>
        <p:txBody>
          <a:bodyPr/>
          <a:lstStyle>
            <a:lvl1pPr algn="ct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042106"/>
            <a:ext cx="16230600" cy="7216194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792B5F4A-F091-4FEE-B931-EBE4B5245364}"/>
              </a:ext>
            </a:extLst>
          </p:cNvPr>
          <p:cNvGrpSpPr/>
          <p:nvPr userDrawn="1"/>
        </p:nvGrpSpPr>
        <p:grpSpPr>
          <a:xfrm>
            <a:off x="470750" y="404232"/>
            <a:ext cx="17354358" cy="9400579"/>
            <a:chOff x="0" y="0"/>
            <a:chExt cx="5993205" cy="3246424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875CE451-C85E-4035-BEA3-91972D86A78A}"/>
                </a:ext>
              </a:extLst>
            </p:cNvPr>
            <p:cNvSpPr/>
            <p:nvPr/>
          </p:nvSpPr>
          <p:spPr>
            <a:xfrm>
              <a:off x="0" y="0"/>
              <a:ext cx="5993205" cy="3246424"/>
            </a:xfrm>
            <a:custGeom>
              <a:avLst/>
              <a:gdLst/>
              <a:ahLst/>
              <a:cxnLst/>
              <a:rect l="l" t="t" r="r" b="b"/>
              <a:pathLst>
                <a:path w="5993205" h="3246424">
                  <a:moveTo>
                    <a:pt x="0" y="0"/>
                  </a:moveTo>
                  <a:lnTo>
                    <a:pt x="0" y="3246424"/>
                  </a:lnTo>
                  <a:lnTo>
                    <a:pt x="5993205" y="3246424"/>
                  </a:lnTo>
                  <a:lnTo>
                    <a:pt x="5993205" y="0"/>
                  </a:lnTo>
                  <a:lnTo>
                    <a:pt x="0" y="0"/>
                  </a:lnTo>
                  <a:close/>
                  <a:moveTo>
                    <a:pt x="5932245" y="3185464"/>
                  </a:moveTo>
                  <a:lnTo>
                    <a:pt x="59690" y="3185464"/>
                  </a:lnTo>
                  <a:lnTo>
                    <a:pt x="59690" y="59690"/>
                  </a:lnTo>
                  <a:lnTo>
                    <a:pt x="5932245" y="59690"/>
                  </a:lnTo>
                  <a:lnTo>
                    <a:pt x="5932245" y="3185464"/>
                  </a:lnTo>
                  <a:close/>
                </a:path>
              </a:pathLst>
            </a:custGeom>
            <a:solidFill>
              <a:srgbClr val="41623C"/>
            </a:solidFill>
          </p:spPr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863F707-D618-1C4D-A6B9-37BE56E718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115" y="607005"/>
            <a:ext cx="2778262" cy="11413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38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18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.tiff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35F1E1-7228-1757-1656-FDC1535F2553}"/>
              </a:ext>
            </a:extLst>
          </p:cNvPr>
          <p:cNvSpPr/>
          <p:nvPr/>
        </p:nvSpPr>
        <p:spPr>
          <a:xfrm>
            <a:off x="365760" y="363474"/>
            <a:ext cx="17556480" cy="95600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5A18D4-5BBC-0873-F77E-6F77577F352D}"/>
              </a:ext>
            </a:extLst>
          </p:cNvPr>
          <p:cNvSpPr/>
          <p:nvPr/>
        </p:nvSpPr>
        <p:spPr>
          <a:xfrm>
            <a:off x="0" y="1"/>
            <a:ext cx="18288000" cy="35295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5A1A88-3F5E-F5B4-DA81-52584DF62B79}"/>
              </a:ext>
            </a:extLst>
          </p:cNvPr>
          <p:cNvSpPr/>
          <p:nvPr/>
        </p:nvSpPr>
        <p:spPr>
          <a:xfrm>
            <a:off x="-5795" y="8293725"/>
            <a:ext cx="18294579" cy="1993278"/>
          </a:xfrm>
          <a:custGeom>
            <a:avLst/>
            <a:gdLst>
              <a:gd name="connsiteX0" fmla="*/ 0 w 12192000"/>
              <a:gd name="connsiteY0" fmla="*/ 0 h 1123950"/>
              <a:gd name="connsiteX1" fmla="*/ 12192000 w 12192000"/>
              <a:gd name="connsiteY1" fmla="*/ 0 h 1123950"/>
              <a:gd name="connsiteX2" fmla="*/ 12192000 w 12192000"/>
              <a:gd name="connsiteY2" fmla="*/ 1123950 h 1123950"/>
              <a:gd name="connsiteX3" fmla="*/ 0 w 12192000"/>
              <a:gd name="connsiteY3" fmla="*/ 1123950 h 1123950"/>
              <a:gd name="connsiteX4" fmla="*/ 0 w 12192000"/>
              <a:gd name="connsiteY4" fmla="*/ 0 h 1123950"/>
              <a:gd name="connsiteX0" fmla="*/ 0 w 12192000"/>
              <a:gd name="connsiteY0" fmla="*/ 0 h 1123950"/>
              <a:gd name="connsiteX1" fmla="*/ 6126480 w 12192000"/>
              <a:gd name="connsiteY1" fmla="*/ 8381 h 1123950"/>
              <a:gd name="connsiteX2" fmla="*/ 12192000 w 12192000"/>
              <a:gd name="connsiteY2" fmla="*/ 0 h 1123950"/>
              <a:gd name="connsiteX3" fmla="*/ 12192000 w 12192000"/>
              <a:gd name="connsiteY3" fmla="*/ 1123950 h 1123950"/>
              <a:gd name="connsiteX4" fmla="*/ 0 w 12192000"/>
              <a:gd name="connsiteY4" fmla="*/ 1123950 h 1123950"/>
              <a:gd name="connsiteX5" fmla="*/ 0 w 12192000"/>
              <a:gd name="connsiteY5" fmla="*/ 0 h 1123950"/>
              <a:gd name="connsiteX0" fmla="*/ 0 w 12246864"/>
              <a:gd name="connsiteY0" fmla="*/ 0 h 1123950"/>
              <a:gd name="connsiteX1" fmla="*/ 6126480 w 12246864"/>
              <a:gd name="connsiteY1" fmla="*/ 8381 h 1123950"/>
              <a:gd name="connsiteX2" fmla="*/ 12246864 w 12246864"/>
              <a:gd name="connsiteY2" fmla="*/ 493776 h 1123950"/>
              <a:gd name="connsiteX3" fmla="*/ 12192000 w 12246864"/>
              <a:gd name="connsiteY3" fmla="*/ 1123950 h 1123950"/>
              <a:gd name="connsiteX4" fmla="*/ 0 w 12246864"/>
              <a:gd name="connsiteY4" fmla="*/ 1123950 h 1123950"/>
              <a:gd name="connsiteX5" fmla="*/ 0 w 12246864"/>
              <a:gd name="connsiteY5" fmla="*/ 0 h 1123950"/>
              <a:gd name="connsiteX0" fmla="*/ 0 w 12301728"/>
              <a:gd name="connsiteY0" fmla="*/ 448819 h 1115569"/>
              <a:gd name="connsiteX1" fmla="*/ 6181344 w 12301728"/>
              <a:gd name="connsiteY1" fmla="*/ 0 h 1115569"/>
              <a:gd name="connsiteX2" fmla="*/ 12301728 w 12301728"/>
              <a:gd name="connsiteY2" fmla="*/ 485395 h 1115569"/>
              <a:gd name="connsiteX3" fmla="*/ 12246864 w 12301728"/>
              <a:gd name="connsiteY3" fmla="*/ 1115569 h 1115569"/>
              <a:gd name="connsiteX4" fmla="*/ 54864 w 12301728"/>
              <a:gd name="connsiteY4" fmla="*/ 1115569 h 1115569"/>
              <a:gd name="connsiteX5" fmla="*/ 0 w 12301728"/>
              <a:gd name="connsiteY5" fmla="*/ 448819 h 1115569"/>
              <a:gd name="connsiteX0" fmla="*/ 0 w 12258011"/>
              <a:gd name="connsiteY0" fmla="*/ 448819 h 1115569"/>
              <a:gd name="connsiteX1" fmla="*/ 6181344 w 12258011"/>
              <a:gd name="connsiteY1" fmla="*/ 0 h 1115569"/>
              <a:gd name="connsiteX2" fmla="*/ 12258011 w 12258011"/>
              <a:gd name="connsiteY2" fmla="*/ 492681 h 1115569"/>
              <a:gd name="connsiteX3" fmla="*/ 12246864 w 12258011"/>
              <a:gd name="connsiteY3" fmla="*/ 1115569 h 1115569"/>
              <a:gd name="connsiteX4" fmla="*/ 54864 w 12258011"/>
              <a:gd name="connsiteY4" fmla="*/ 1115569 h 1115569"/>
              <a:gd name="connsiteX5" fmla="*/ 0 w 12258011"/>
              <a:gd name="connsiteY5" fmla="*/ 448819 h 1115569"/>
              <a:gd name="connsiteX0" fmla="*/ 0 w 12250725"/>
              <a:gd name="connsiteY0" fmla="*/ 448819 h 1115569"/>
              <a:gd name="connsiteX1" fmla="*/ 6181344 w 12250725"/>
              <a:gd name="connsiteY1" fmla="*/ 0 h 1115569"/>
              <a:gd name="connsiteX2" fmla="*/ 12250725 w 12250725"/>
              <a:gd name="connsiteY2" fmla="*/ 492681 h 1115569"/>
              <a:gd name="connsiteX3" fmla="*/ 12246864 w 12250725"/>
              <a:gd name="connsiteY3" fmla="*/ 1115569 h 1115569"/>
              <a:gd name="connsiteX4" fmla="*/ 54864 w 12250725"/>
              <a:gd name="connsiteY4" fmla="*/ 1115569 h 1115569"/>
              <a:gd name="connsiteX5" fmla="*/ 0 w 12250725"/>
              <a:gd name="connsiteY5" fmla="*/ 448819 h 1115569"/>
              <a:gd name="connsiteX0" fmla="*/ 0 w 12258011"/>
              <a:gd name="connsiteY0" fmla="*/ 448819 h 1115569"/>
              <a:gd name="connsiteX1" fmla="*/ 6181344 w 12258011"/>
              <a:gd name="connsiteY1" fmla="*/ 0 h 1115569"/>
              <a:gd name="connsiteX2" fmla="*/ 12258011 w 12258011"/>
              <a:gd name="connsiteY2" fmla="*/ 492681 h 1115569"/>
              <a:gd name="connsiteX3" fmla="*/ 12246864 w 12258011"/>
              <a:gd name="connsiteY3" fmla="*/ 1115569 h 1115569"/>
              <a:gd name="connsiteX4" fmla="*/ 54864 w 12258011"/>
              <a:gd name="connsiteY4" fmla="*/ 1115569 h 1115569"/>
              <a:gd name="connsiteX5" fmla="*/ 0 w 12258011"/>
              <a:gd name="connsiteY5" fmla="*/ 448819 h 1115569"/>
              <a:gd name="connsiteX0" fmla="*/ 0 w 12250725"/>
              <a:gd name="connsiteY0" fmla="*/ 448819 h 1115569"/>
              <a:gd name="connsiteX1" fmla="*/ 6181344 w 12250725"/>
              <a:gd name="connsiteY1" fmla="*/ 0 h 1115569"/>
              <a:gd name="connsiteX2" fmla="*/ 12250725 w 12250725"/>
              <a:gd name="connsiteY2" fmla="*/ 492681 h 1115569"/>
              <a:gd name="connsiteX3" fmla="*/ 12246864 w 12250725"/>
              <a:gd name="connsiteY3" fmla="*/ 1115569 h 1115569"/>
              <a:gd name="connsiteX4" fmla="*/ 54864 w 12250725"/>
              <a:gd name="connsiteY4" fmla="*/ 1115569 h 1115569"/>
              <a:gd name="connsiteX5" fmla="*/ 0 w 12250725"/>
              <a:gd name="connsiteY5" fmla="*/ 448819 h 1115569"/>
              <a:gd name="connsiteX0" fmla="*/ 0 w 12246864"/>
              <a:gd name="connsiteY0" fmla="*/ 448819 h 1115569"/>
              <a:gd name="connsiteX1" fmla="*/ 6181344 w 12246864"/>
              <a:gd name="connsiteY1" fmla="*/ 0 h 1115569"/>
              <a:gd name="connsiteX2" fmla="*/ 12243439 w 12246864"/>
              <a:gd name="connsiteY2" fmla="*/ 492681 h 1115569"/>
              <a:gd name="connsiteX3" fmla="*/ 12246864 w 12246864"/>
              <a:gd name="connsiteY3" fmla="*/ 1115569 h 1115569"/>
              <a:gd name="connsiteX4" fmla="*/ 54864 w 12246864"/>
              <a:gd name="connsiteY4" fmla="*/ 1115569 h 1115569"/>
              <a:gd name="connsiteX5" fmla="*/ 0 w 12246864"/>
              <a:gd name="connsiteY5" fmla="*/ 448819 h 1115569"/>
              <a:gd name="connsiteX0" fmla="*/ 0 w 12247388"/>
              <a:gd name="connsiteY0" fmla="*/ 448819 h 1115569"/>
              <a:gd name="connsiteX1" fmla="*/ 6181344 w 12247388"/>
              <a:gd name="connsiteY1" fmla="*/ 0 h 1115569"/>
              <a:gd name="connsiteX2" fmla="*/ 12247082 w 12247388"/>
              <a:gd name="connsiteY2" fmla="*/ 496324 h 1115569"/>
              <a:gd name="connsiteX3" fmla="*/ 12246864 w 12247388"/>
              <a:gd name="connsiteY3" fmla="*/ 1115569 h 1115569"/>
              <a:gd name="connsiteX4" fmla="*/ 54864 w 12247388"/>
              <a:gd name="connsiteY4" fmla="*/ 1115569 h 1115569"/>
              <a:gd name="connsiteX5" fmla="*/ 0 w 12247388"/>
              <a:gd name="connsiteY5" fmla="*/ 448819 h 1115569"/>
              <a:gd name="connsiteX0" fmla="*/ 0 w 12196386"/>
              <a:gd name="connsiteY0" fmla="*/ 492536 h 1115569"/>
              <a:gd name="connsiteX1" fmla="*/ 6130342 w 12196386"/>
              <a:gd name="connsiteY1" fmla="*/ 0 h 1115569"/>
              <a:gd name="connsiteX2" fmla="*/ 12196080 w 12196386"/>
              <a:gd name="connsiteY2" fmla="*/ 496324 h 1115569"/>
              <a:gd name="connsiteX3" fmla="*/ 12195862 w 12196386"/>
              <a:gd name="connsiteY3" fmla="*/ 1115569 h 1115569"/>
              <a:gd name="connsiteX4" fmla="*/ 3862 w 12196386"/>
              <a:gd name="connsiteY4" fmla="*/ 1115569 h 1115569"/>
              <a:gd name="connsiteX5" fmla="*/ 0 w 12196386"/>
              <a:gd name="connsiteY5" fmla="*/ 492536 h 111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6386" h="1115569">
                <a:moveTo>
                  <a:pt x="0" y="492536"/>
                </a:moveTo>
                <a:lnTo>
                  <a:pt x="6130342" y="0"/>
                </a:lnTo>
                <a:lnTo>
                  <a:pt x="12196080" y="496324"/>
                </a:lnTo>
                <a:cubicBezTo>
                  <a:pt x="12197222" y="703953"/>
                  <a:pt x="12194720" y="907940"/>
                  <a:pt x="12195862" y="1115569"/>
                </a:cubicBezTo>
                <a:lnTo>
                  <a:pt x="3862" y="1115569"/>
                </a:lnTo>
                <a:cubicBezTo>
                  <a:pt x="2575" y="907891"/>
                  <a:pt x="1287" y="700214"/>
                  <a:pt x="0" y="49253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A69064-C28C-A3F5-BDB8-0F898E190BB3}"/>
              </a:ext>
            </a:extLst>
          </p:cNvPr>
          <p:cNvSpPr txBox="1"/>
          <p:nvPr/>
        </p:nvSpPr>
        <p:spPr>
          <a:xfrm>
            <a:off x="2427512" y="2355838"/>
            <a:ext cx="134279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4800" b="1" kern="0" dirty="0">
                <a:solidFill>
                  <a:schemeClr val="bg1"/>
                </a:solidFill>
                <a:latin typeface="Shabnam" panose="020B0603030804020204" pitchFamily="34" charset="-78"/>
              </a:rPr>
              <a:t>عنوان مقاله</a:t>
            </a:r>
            <a:endParaRPr lang="en-US" sz="4800" b="1" kern="0" dirty="0">
              <a:solidFill>
                <a:schemeClr val="bg1"/>
              </a:solidFill>
              <a:latin typeface="Shabnam" panose="020B0603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7DB7E3-DB50-1C21-BA83-BCA78E093011}"/>
              </a:ext>
            </a:extLst>
          </p:cNvPr>
          <p:cNvSpPr/>
          <p:nvPr/>
        </p:nvSpPr>
        <p:spPr>
          <a:xfrm>
            <a:off x="5094752" y="5055383"/>
            <a:ext cx="8093484" cy="985653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algn="ctr" rtl="1">
              <a:defRPr/>
            </a:pPr>
            <a:r>
              <a:rPr lang="fa-IR" sz="48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Shabnam" panose="020B0603030804020204" pitchFamily="34" charset="-78"/>
              </a:rPr>
              <a:t>نام و نام خانوادگی ارائه دهنده</a:t>
            </a:r>
            <a:endParaRPr lang="en-US" sz="4800" kern="0" dirty="0">
              <a:solidFill>
                <a:prstClr val="black">
                  <a:lumMod val="85000"/>
                  <a:lumOff val="15000"/>
                </a:prstClr>
              </a:solidFill>
              <a:latin typeface="Shabnam" panose="020B0603030804020204" pitchFamily="34" charset="-78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1D64939-A17D-29C8-ACA3-F52E4D4683AA}"/>
              </a:ext>
            </a:extLst>
          </p:cNvPr>
          <p:cNvCxnSpPr/>
          <p:nvPr/>
        </p:nvCxnSpPr>
        <p:spPr>
          <a:xfrm>
            <a:off x="6526881" y="6119663"/>
            <a:ext cx="52292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A91DAC66-4BE2-E32F-C89D-B79C968C8BB8}"/>
              </a:ext>
            </a:extLst>
          </p:cNvPr>
          <p:cNvSpPr/>
          <p:nvPr/>
        </p:nvSpPr>
        <p:spPr>
          <a:xfrm>
            <a:off x="3240758" y="9614889"/>
            <a:ext cx="11801474" cy="67211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8117AC-DCDE-296A-7749-9CAC0948FEA2}"/>
              </a:ext>
            </a:extLst>
          </p:cNvPr>
          <p:cNvSpPr txBox="1"/>
          <p:nvPr/>
        </p:nvSpPr>
        <p:spPr>
          <a:xfrm>
            <a:off x="4572000" y="9695677"/>
            <a:ext cx="9144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700" dirty="0">
                <a:solidFill>
                  <a:srgbClr val="262344"/>
                </a:solidFill>
                <a:latin typeface="Shabnam" panose="020B0603030804020204" pitchFamily="34" charset="-78"/>
              </a:rPr>
              <a:t>پژوهشکده مطالعات فناوری‌های نوین</a:t>
            </a:r>
            <a:endParaRPr lang="en-US" sz="2700" dirty="0">
              <a:solidFill>
                <a:srgbClr val="262344"/>
              </a:solidFill>
              <a:latin typeface="Shabnam" panose="020B0603030804020204" pitchFamily="34" charset="-78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925E2118-4B05-5293-5E88-F23954FD18F7}"/>
              </a:ext>
            </a:extLst>
          </p:cNvPr>
          <p:cNvSpPr/>
          <p:nvPr/>
        </p:nvSpPr>
        <p:spPr>
          <a:xfrm rot="10800000">
            <a:off x="3108254" y="-3"/>
            <a:ext cx="11593011" cy="68769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CF72E-272D-40A3-B7BB-80B7BA280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0" y="4289114"/>
            <a:ext cx="3557477" cy="33440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4FB4A5-3EC9-472D-868F-63B35229B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"/>
            <a:ext cx="18288000" cy="216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5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5A1A88-3F5E-F5B4-DA81-52584DF62B79}"/>
              </a:ext>
            </a:extLst>
          </p:cNvPr>
          <p:cNvSpPr/>
          <p:nvPr/>
        </p:nvSpPr>
        <p:spPr>
          <a:xfrm>
            <a:off x="-47094" y="8926889"/>
            <a:ext cx="18335093" cy="1360112"/>
          </a:xfrm>
          <a:custGeom>
            <a:avLst/>
            <a:gdLst>
              <a:gd name="connsiteX0" fmla="*/ 0 w 12192000"/>
              <a:gd name="connsiteY0" fmla="*/ 0 h 1123950"/>
              <a:gd name="connsiteX1" fmla="*/ 12192000 w 12192000"/>
              <a:gd name="connsiteY1" fmla="*/ 0 h 1123950"/>
              <a:gd name="connsiteX2" fmla="*/ 12192000 w 12192000"/>
              <a:gd name="connsiteY2" fmla="*/ 1123950 h 1123950"/>
              <a:gd name="connsiteX3" fmla="*/ 0 w 12192000"/>
              <a:gd name="connsiteY3" fmla="*/ 1123950 h 1123950"/>
              <a:gd name="connsiteX4" fmla="*/ 0 w 12192000"/>
              <a:gd name="connsiteY4" fmla="*/ 0 h 1123950"/>
              <a:gd name="connsiteX0" fmla="*/ 0 w 12192000"/>
              <a:gd name="connsiteY0" fmla="*/ 0 h 1123950"/>
              <a:gd name="connsiteX1" fmla="*/ 6126480 w 12192000"/>
              <a:gd name="connsiteY1" fmla="*/ 8381 h 1123950"/>
              <a:gd name="connsiteX2" fmla="*/ 12192000 w 12192000"/>
              <a:gd name="connsiteY2" fmla="*/ 0 h 1123950"/>
              <a:gd name="connsiteX3" fmla="*/ 12192000 w 12192000"/>
              <a:gd name="connsiteY3" fmla="*/ 1123950 h 1123950"/>
              <a:gd name="connsiteX4" fmla="*/ 0 w 12192000"/>
              <a:gd name="connsiteY4" fmla="*/ 1123950 h 1123950"/>
              <a:gd name="connsiteX5" fmla="*/ 0 w 12192000"/>
              <a:gd name="connsiteY5" fmla="*/ 0 h 1123950"/>
              <a:gd name="connsiteX0" fmla="*/ 0 w 12246864"/>
              <a:gd name="connsiteY0" fmla="*/ 0 h 1123950"/>
              <a:gd name="connsiteX1" fmla="*/ 6126480 w 12246864"/>
              <a:gd name="connsiteY1" fmla="*/ 8381 h 1123950"/>
              <a:gd name="connsiteX2" fmla="*/ 12246864 w 12246864"/>
              <a:gd name="connsiteY2" fmla="*/ 493776 h 1123950"/>
              <a:gd name="connsiteX3" fmla="*/ 12192000 w 12246864"/>
              <a:gd name="connsiteY3" fmla="*/ 1123950 h 1123950"/>
              <a:gd name="connsiteX4" fmla="*/ 0 w 12246864"/>
              <a:gd name="connsiteY4" fmla="*/ 1123950 h 1123950"/>
              <a:gd name="connsiteX5" fmla="*/ 0 w 12246864"/>
              <a:gd name="connsiteY5" fmla="*/ 0 h 1123950"/>
              <a:gd name="connsiteX0" fmla="*/ 0 w 12301728"/>
              <a:gd name="connsiteY0" fmla="*/ 448819 h 1115569"/>
              <a:gd name="connsiteX1" fmla="*/ 6181344 w 12301728"/>
              <a:gd name="connsiteY1" fmla="*/ 0 h 1115569"/>
              <a:gd name="connsiteX2" fmla="*/ 12301728 w 12301728"/>
              <a:gd name="connsiteY2" fmla="*/ 485395 h 1115569"/>
              <a:gd name="connsiteX3" fmla="*/ 12246864 w 12301728"/>
              <a:gd name="connsiteY3" fmla="*/ 1115569 h 1115569"/>
              <a:gd name="connsiteX4" fmla="*/ 54864 w 12301728"/>
              <a:gd name="connsiteY4" fmla="*/ 1115569 h 1115569"/>
              <a:gd name="connsiteX5" fmla="*/ 0 w 12301728"/>
              <a:gd name="connsiteY5" fmla="*/ 448819 h 1115569"/>
              <a:gd name="connsiteX0" fmla="*/ 0 w 12258011"/>
              <a:gd name="connsiteY0" fmla="*/ 448819 h 1115569"/>
              <a:gd name="connsiteX1" fmla="*/ 6181344 w 12258011"/>
              <a:gd name="connsiteY1" fmla="*/ 0 h 1115569"/>
              <a:gd name="connsiteX2" fmla="*/ 12258011 w 12258011"/>
              <a:gd name="connsiteY2" fmla="*/ 492681 h 1115569"/>
              <a:gd name="connsiteX3" fmla="*/ 12246864 w 12258011"/>
              <a:gd name="connsiteY3" fmla="*/ 1115569 h 1115569"/>
              <a:gd name="connsiteX4" fmla="*/ 54864 w 12258011"/>
              <a:gd name="connsiteY4" fmla="*/ 1115569 h 1115569"/>
              <a:gd name="connsiteX5" fmla="*/ 0 w 12258011"/>
              <a:gd name="connsiteY5" fmla="*/ 448819 h 1115569"/>
              <a:gd name="connsiteX0" fmla="*/ 0 w 12250725"/>
              <a:gd name="connsiteY0" fmla="*/ 448819 h 1115569"/>
              <a:gd name="connsiteX1" fmla="*/ 6181344 w 12250725"/>
              <a:gd name="connsiteY1" fmla="*/ 0 h 1115569"/>
              <a:gd name="connsiteX2" fmla="*/ 12250725 w 12250725"/>
              <a:gd name="connsiteY2" fmla="*/ 492681 h 1115569"/>
              <a:gd name="connsiteX3" fmla="*/ 12246864 w 12250725"/>
              <a:gd name="connsiteY3" fmla="*/ 1115569 h 1115569"/>
              <a:gd name="connsiteX4" fmla="*/ 54864 w 12250725"/>
              <a:gd name="connsiteY4" fmla="*/ 1115569 h 1115569"/>
              <a:gd name="connsiteX5" fmla="*/ 0 w 12250725"/>
              <a:gd name="connsiteY5" fmla="*/ 448819 h 1115569"/>
              <a:gd name="connsiteX0" fmla="*/ 0 w 12258011"/>
              <a:gd name="connsiteY0" fmla="*/ 448819 h 1115569"/>
              <a:gd name="connsiteX1" fmla="*/ 6181344 w 12258011"/>
              <a:gd name="connsiteY1" fmla="*/ 0 h 1115569"/>
              <a:gd name="connsiteX2" fmla="*/ 12258011 w 12258011"/>
              <a:gd name="connsiteY2" fmla="*/ 492681 h 1115569"/>
              <a:gd name="connsiteX3" fmla="*/ 12246864 w 12258011"/>
              <a:gd name="connsiteY3" fmla="*/ 1115569 h 1115569"/>
              <a:gd name="connsiteX4" fmla="*/ 54864 w 12258011"/>
              <a:gd name="connsiteY4" fmla="*/ 1115569 h 1115569"/>
              <a:gd name="connsiteX5" fmla="*/ 0 w 12258011"/>
              <a:gd name="connsiteY5" fmla="*/ 448819 h 1115569"/>
              <a:gd name="connsiteX0" fmla="*/ 0 w 12250725"/>
              <a:gd name="connsiteY0" fmla="*/ 448819 h 1115569"/>
              <a:gd name="connsiteX1" fmla="*/ 6181344 w 12250725"/>
              <a:gd name="connsiteY1" fmla="*/ 0 h 1115569"/>
              <a:gd name="connsiteX2" fmla="*/ 12250725 w 12250725"/>
              <a:gd name="connsiteY2" fmla="*/ 492681 h 1115569"/>
              <a:gd name="connsiteX3" fmla="*/ 12246864 w 12250725"/>
              <a:gd name="connsiteY3" fmla="*/ 1115569 h 1115569"/>
              <a:gd name="connsiteX4" fmla="*/ 54864 w 12250725"/>
              <a:gd name="connsiteY4" fmla="*/ 1115569 h 1115569"/>
              <a:gd name="connsiteX5" fmla="*/ 0 w 12250725"/>
              <a:gd name="connsiteY5" fmla="*/ 448819 h 1115569"/>
              <a:gd name="connsiteX0" fmla="*/ 0 w 12246864"/>
              <a:gd name="connsiteY0" fmla="*/ 448819 h 1115569"/>
              <a:gd name="connsiteX1" fmla="*/ 6181344 w 12246864"/>
              <a:gd name="connsiteY1" fmla="*/ 0 h 1115569"/>
              <a:gd name="connsiteX2" fmla="*/ 12243439 w 12246864"/>
              <a:gd name="connsiteY2" fmla="*/ 492681 h 1115569"/>
              <a:gd name="connsiteX3" fmla="*/ 12246864 w 12246864"/>
              <a:gd name="connsiteY3" fmla="*/ 1115569 h 1115569"/>
              <a:gd name="connsiteX4" fmla="*/ 54864 w 12246864"/>
              <a:gd name="connsiteY4" fmla="*/ 1115569 h 1115569"/>
              <a:gd name="connsiteX5" fmla="*/ 0 w 12246864"/>
              <a:gd name="connsiteY5" fmla="*/ 448819 h 1115569"/>
              <a:gd name="connsiteX0" fmla="*/ 0 w 12247388"/>
              <a:gd name="connsiteY0" fmla="*/ 448819 h 1115569"/>
              <a:gd name="connsiteX1" fmla="*/ 6181344 w 12247388"/>
              <a:gd name="connsiteY1" fmla="*/ 0 h 1115569"/>
              <a:gd name="connsiteX2" fmla="*/ 12247082 w 12247388"/>
              <a:gd name="connsiteY2" fmla="*/ 496324 h 1115569"/>
              <a:gd name="connsiteX3" fmla="*/ 12246864 w 12247388"/>
              <a:gd name="connsiteY3" fmla="*/ 1115569 h 1115569"/>
              <a:gd name="connsiteX4" fmla="*/ 54864 w 12247388"/>
              <a:gd name="connsiteY4" fmla="*/ 1115569 h 1115569"/>
              <a:gd name="connsiteX5" fmla="*/ 0 w 12247388"/>
              <a:gd name="connsiteY5" fmla="*/ 448819 h 1115569"/>
              <a:gd name="connsiteX0" fmla="*/ 0 w 12196386"/>
              <a:gd name="connsiteY0" fmla="*/ 492536 h 1115569"/>
              <a:gd name="connsiteX1" fmla="*/ 6130342 w 12196386"/>
              <a:gd name="connsiteY1" fmla="*/ 0 h 1115569"/>
              <a:gd name="connsiteX2" fmla="*/ 12196080 w 12196386"/>
              <a:gd name="connsiteY2" fmla="*/ 496324 h 1115569"/>
              <a:gd name="connsiteX3" fmla="*/ 12195862 w 12196386"/>
              <a:gd name="connsiteY3" fmla="*/ 1115569 h 1115569"/>
              <a:gd name="connsiteX4" fmla="*/ 3862 w 12196386"/>
              <a:gd name="connsiteY4" fmla="*/ 1115569 h 1115569"/>
              <a:gd name="connsiteX5" fmla="*/ 0 w 12196386"/>
              <a:gd name="connsiteY5" fmla="*/ 492536 h 111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6386" h="1115569">
                <a:moveTo>
                  <a:pt x="0" y="492536"/>
                </a:moveTo>
                <a:lnTo>
                  <a:pt x="6130342" y="0"/>
                </a:lnTo>
                <a:lnTo>
                  <a:pt x="12196080" y="496324"/>
                </a:lnTo>
                <a:cubicBezTo>
                  <a:pt x="12197222" y="703953"/>
                  <a:pt x="12194720" y="907940"/>
                  <a:pt x="12195862" y="1115569"/>
                </a:cubicBezTo>
                <a:lnTo>
                  <a:pt x="3862" y="1115569"/>
                </a:lnTo>
                <a:cubicBezTo>
                  <a:pt x="2575" y="907891"/>
                  <a:pt x="1287" y="700214"/>
                  <a:pt x="0" y="49253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5F1E1-7228-1757-1656-FDC1535F2553}"/>
              </a:ext>
            </a:extLst>
          </p:cNvPr>
          <p:cNvSpPr/>
          <p:nvPr/>
        </p:nvSpPr>
        <p:spPr>
          <a:xfrm>
            <a:off x="34724" y="363473"/>
            <a:ext cx="18178040" cy="97759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A91DAC66-4BE2-E32F-C89D-B79C968C8BB8}"/>
              </a:ext>
            </a:extLst>
          </p:cNvPr>
          <p:cNvSpPr/>
          <p:nvPr/>
        </p:nvSpPr>
        <p:spPr>
          <a:xfrm>
            <a:off x="3240758" y="9614889"/>
            <a:ext cx="11801474" cy="67211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8117AC-DCDE-296A-7749-9CAC0948FEA2}"/>
              </a:ext>
            </a:extLst>
          </p:cNvPr>
          <p:cNvSpPr txBox="1"/>
          <p:nvPr/>
        </p:nvSpPr>
        <p:spPr>
          <a:xfrm>
            <a:off x="4572000" y="9695677"/>
            <a:ext cx="9144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700" dirty="0">
                <a:solidFill>
                  <a:srgbClr val="262344"/>
                </a:solidFill>
                <a:latin typeface="Shabnam" panose="020B0603030804020204" pitchFamily="34" charset="-78"/>
              </a:rPr>
              <a:t>پژوهشکده مطالعات فناوری‌های نوین</a:t>
            </a:r>
            <a:endParaRPr lang="en-US" sz="2700" dirty="0">
              <a:solidFill>
                <a:srgbClr val="262344"/>
              </a:solidFill>
              <a:latin typeface="Shabnam" panose="020B0603030804020204" pitchFamily="34" charset="-78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925E2118-4B05-5293-5E88-F23954FD18F7}"/>
              </a:ext>
            </a:extLst>
          </p:cNvPr>
          <p:cNvSpPr/>
          <p:nvPr/>
        </p:nvSpPr>
        <p:spPr>
          <a:xfrm rot="10800000">
            <a:off x="3108254" y="-3"/>
            <a:ext cx="11593011" cy="68769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EFB5D12-6D3C-44ED-8D8F-E085080284F2}"/>
              </a:ext>
            </a:extLst>
          </p:cNvPr>
          <p:cNvCxnSpPr/>
          <p:nvPr/>
        </p:nvCxnSpPr>
        <p:spPr>
          <a:xfrm>
            <a:off x="1663066" y="3164239"/>
            <a:ext cx="6858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34E6EB53-AA93-41BF-AE2D-77AED2F2EEAF}"/>
              </a:ext>
            </a:extLst>
          </p:cNvPr>
          <p:cNvSpPr/>
          <p:nvPr/>
        </p:nvSpPr>
        <p:spPr>
          <a:xfrm>
            <a:off x="1473759" y="4526016"/>
            <a:ext cx="5021148" cy="242252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>
              <a:lnSpc>
                <a:spcPct val="109000"/>
              </a:lnSpc>
            </a:pPr>
            <a:r>
              <a:rPr lang="fa-IR" sz="2000" dirty="0"/>
              <a:t>«این متن صرفاً جهت نمونه و جایگزین موقت برای محتوای اصلی درج شده است. هدف از قرار دادن این بخش، نمایش ساختار و چیدمان نهایی متن در صفحه می‌باشد. لطفاً پس از آماده‌سازی محتوای واقعی، این متن با مطالب مرتبط و نهایی جایگزین گردد. در حال حاضر این نوشته تنها به عنوان نمونه‌ی نمایشی در طرح به‌کار رفته است.»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D400AEC-7599-4A9A-9527-98C895A5BE90}"/>
              </a:ext>
            </a:extLst>
          </p:cNvPr>
          <p:cNvSpPr/>
          <p:nvPr/>
        </p:nvSpPr>
        <p:spPr>
          <a:xfrm>
            <a:off x="1962200" y="6531513"/>
            <a:ext cx="4044266" cy="37971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09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85" name="TextBox 6">
            <a:extLst>
              <a:ext uri="{FF2B5EF4-FFF2-40B4-BE49-F238E27FC236}">
                <a16:creationId xmlns:a16="http://schemas.microsoft.com/office/drawing/2014/main" id="{AB67AABF-6E1A-42AF-B63D-EBFF59011FC4}"/>
              </a:ext>
            </a:extLst>
          </p:cNvPr>
          <p:cNvSpPr txBox="1"/>
          <p:nvPr/>
        </p:nvSpPr>
        <p:spPr>
          <a:xfrm>
            <a:off x="1557922" y="1940528"/>
            <a:ext cx="444854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a-IR" sz="3600" dirty="0"/>
              <a:t>راه‌های ارتباط با سخنران:</a:t>
            </a:r>
            <a:endParaRPr lang="en-US" sz="3600" dirty="0">
              <a:solidFill>
                <a:srgbClr val="010101"/>
              </a:solidFill>
              <a:effectLst/>
              <a:latin typeface="Helvetica" pitchFamily="2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1D00C6D-3DFE-4375-93D2-C3911EDCF7FD}"/>
              </a:ext>
            </a:extLst>
          </p:cNvPr>
          <p:cNvSpPr/>
          <p:nvPr/>
        </p:nvSpPr>
        <p:spPr>
          <a:xfrm>
            <a:off x="406596" y="1199495"/>
            <a:ext cx="6751196" cy="739021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8F0EC0B-2BCD-4976-811C-3A57D2001826}"/>
              </a:ext>
            </a:extLst>
          </p:cNvPr>
          <p:cNvSpPr/>
          <p:nvPr/>
        </p:nvSpPr>
        <p:spPr>
          <a:xfrm>
            <a:off x="7313786" y="1192679"/>
            <a:ext cx="10669414" cy="739021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10289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8" grpId="0" animBg="1"/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5A1A88-3F5E-F5B4-DA81-52584DF62B79}"/>
              </a:ext>
            </a:extLst>
          </p:cNvPr>
          <p:cNvSpPr/>
          <p:nvPr/>
        </p:nvSpPr>
        <p:spPr>
          <a:xfrm>
            <a:off x="-47094" y="8926889"/>
            <a:ext cx="18335093" cy="1360112"/>
          </a:xfrm>
          <a:custGeom>
            <a:avLst/>
            <a:gdLst>
              <a:gd name="connsiteX0" fmla="*/ 0 w 12192000"/>
              <a:gd name="connsiteY0" fmla="*/ 0 h 1123950"/>
              <a:gd name="connsiteX1" fmla="*/ 12192000 w 12192000"/>
              <a:gd name="connsiteY1" fmla="*/ 0 h 1123950"/>
              <a:gd name="connsiteX2" fmla="*/ 12192000 w 12192000"/>
              <a:gd name="connsiteY2" fmla="*/ 1123950 h 1123950"/>
              <a:gd name="connsiteX3" fmla="*/ 0 w 12192000"/>
              <a:gd name="connsiteY3" fmla="*/ 1123950 h 1123950"/>
              <a:gd name="connsiteX4" fmla="*/ 0 w 12192000"/>
              <a:gd name="connsiteY4" fmla="*/ 0 h 1123950"/>
              <a:gd name="connsiteX0" fmla="*/ 0 w 12192000"/>
              <a:gd name="connsiteY0" fmla="*/ 0 h 1123950"/>
              <a:gd name="connsiteX1" fmla="*/ 6126480 w 12192000"/>
              <a:gd name="connsiteY1" fmla="*/ 8381 h 1123950"/>
              <a:gd name="connsiteX2" fmla="*/ 12192000 w 12192000"/>
              <a:gd name="connsiteY2" fmla="*/ 0 h 1123950"/>
              <a:gd name="connsiteX3" fmla="*/ 12192000 w 12192000"/>
              <a:gd name="connsiteY3" fmla="*/ 1123950 h 1123950"/>
              <a:gd name="connsiteX4" fmla="*/ 0 w 12192000"/>
              <a:gd name="connsiteY4" fmla="*/ 1123950 h 1123950"/>
              <a:gd name="connsiteX5" fmla="*/ 0 w 12192000"/>
              <a:gd name="connsiteY5" fmla="*/ 0 h 1123950"/>
              <a:gd name="connsiteX0" fmla="*/ 0 w 12246864"/>
              <a:gd name="connsiteY0" fmla="*/ 0 h 1123950"/>
              <a:gd name="connsiteX1" fmla="*/ 6126480 w 12246864"/>
              <a:gd name="connsiteY1" fmla="*/ 8381 h 1123950"/>
              <a:gd name="connsiteX2" fmla="*/ 12246864 w 12246864"/>
              <a:gd name="connsiteY2" fmla="*/ 493776 h 1123950"/>
              <a:gd name="connsiteX3" fmla="*/ 12192000 w 12246864"/>
              <a:gd name="connsiteY3" fmla="*/ 1123950 h 1123950"/>
              <a:gd name="connsiteX4" fmla="*/ 0 w 12246864"/>
              <a:gd name="connsiteY4" fmla="*/ 1123950 h 1123950"/>
              <a:gd name="connsiteX5" fmla="*/ 0 w 12246864"/>
              <a:gd name="connsiteY5" fmla="*/ 0 h 1123950"/>
              <a:gd name="connsiteX0" fmla="*/ 0 w 12301728"/>
              <a:gd name="connsiteY0" fmla="*/ 448819 h 1115569"/>
              <a:gd name="connsiteX1" fmla="*/ 6181344 w 12301728"/>
              <a:gd name="connsiteY1" fmla="*/ 0 h 1115569"/>
              <a:gd name="connsiteX2" fmla="*/ 12301728 w 12301728"/>
              <a:gd name="connsiteY2" fmla="*/ 485395 h 1115569"/>
              <a:gd name="connsiteX3" fmla="*/ 12246864 w 12301728"/>
              <a:gd name="connsiteY3" fmla="*/ 1115569 h 1115569"/>
              <a:gd name="connsiteX4" fmla="*/ 54864 w 12301728"/>
              <a:gd name="connsiteY4" fmla="*/ 1115569 h 1115569"/>
              <a:gd name="connsiteX5" fmla="*/ 0 w 12301728"/>
              <a:gd name="connsiteY5" fmla="*/ 448819 h 1115569"/>
              <a:gd name="connsiteX0" fmla="*/ 0 w 12258011"/>
              <a:gd name="connsiteY0" fmla="*/ 448819 h 1115569"/>
              <a:gd name="connsiteX1" fmla="*/ 6181344 w 12258011"/>
              <a:gd name="connsiteY1" fmla="*/ 0 h 1115569"/>
              <a:gd name="connsiteX2" fmla="*/ 12258011 w 12258011"/>
              <a:gd name="connsiteY2" fmla="*/ 492681 h 1115569"/>
              <a:gd name="connsiteX3" fmla="*/ 12246864 w 12258011"/>
              <a:gd name="connsiteY3" fmla="*/ 1115569 h 1115569"/>
              <a:gd name="connsiteX4" fmla="*/ 54864 w 12258011"/>
              <a:gd name="connsiteY4" fmla="*/ 1115569 h 1115569"/>
              <a:gd name="connsiteX5" fmla="*/ 0 w 12258011"/>
              <a:gd name="connsiteY5" fmla="*/ 448819 h 1115569"/>
              <a:gd name="connsiteX0" fmla="*/ 0 w 12250725"/>
              <a:gd name="connsiteY0" fmla="*/ 448819 h 1115569"/>
              <a:gd name="connsiteX1" fmla="*/ 6181344 w 12250725"/>
              <a:gd name="connsiteY1" fmla="*/ 0 h 1115569"/>
              <a:gd name="connsiteX2" fmla="*/ 12250725 w 12250725"/>
              <a:gd name="connsiteY2" fmla="*/ 492681 h 1115569"/>
              <a:gd name="connsiteX3" fmla="*/ 12246864 w 12250725"/>
              <a:gd name="connsiteY3" fmla="*/ 1115569 h 1115569"/>
              <a:gd name="connsiteX4" fmla="*/ 54864 w 12250725"/>
              <a:gd name="connsiteY4" fmla="*/ 1115569 h 1115569"/>
              <a:gd name="connsiteX5" fmla="*/ 0 w 12250725"/>
              <a:gd name="connsiteY5" fmla="*/ 448819 h 1115569"/>
              <a:gd name="connsiteX0" fmla="*/ 0 w 12258011"/>
              <a:gd name="connsiteY0" fmla="*/ 448819 h 1115569"/>
              <a:gd name="connsiteX1" fmla="*/ 6181344 w 12258011"/>
              <a:gd name="connsiteY1" fmla="*/ 0 h 1115569"/>
              <a:gd name="connsiteX2" fmla="*/ 12258011 w 12258011"/>
              <a:gd name="connsiteY2" fmla="*/ 492681 h 1115569"/>
              <a:gd name="connsiteX3" fmla="*/ 12246864 w 12258011"/>
              <a:gd name="connsiteY3" fmla="*/ 1115569 h 1115569"/>
              <a:gd name="connsiteX4" fmla="*/ 54864 w 12258011"/>
              <a:gd name="connsiteY4" fmla="*/ 1115569 h 1115569"/>
              <a:gd name="connsiteX5" fmla="*/ 0 w 12258011"/>
              <a:gd name="connsiteY5" fmla="*/ 448819 h 1115569"/>
              <a:gd name="connsiteX0" fmla="*/ 0 w 12250725"/>
              <a:gd name="connsiteY0" fmla="*/ 448819 h 1115569"/>
              <a:gd name="connsiteX1" fmla="*/ 6181344 w 12250725"/>
              <a:gd name="connsiteY1" fmla="*/ 0 h 1115569"/>
              <a:gd name="connsiteX2" fmla="*/ 12250725 w 12250725"/>
              <a:gd name="connsiteY2" fmla="*/ 492681 h 1115569"/>
              <a:gd name="connsiteX3" fmla="*/ 12246864 w 12250725"/>
              <a:gd name="connsiteY3" fmla="*/ 1115569 h 1115569"/>
              <a:gd name="connsiteX4" fmla="*/ 54864 w 12250725"/>
              <a:gd name="connsiteY4" fmla="*/ 1115569 h 1115569"/>
              <a:gd name="connsiteX5" fmla="*/ 0 w 12250725"/>
              <a:gd name="connsiteY5" fmla="*/ 448819 h 1115569"/>
              <a:gd name="connsiteX0" fmla="*/ 0 w 12246864"/>
              <a:gd name="connsiteY0" fmla="*/ 448819 h 1115569"/>
              <a:gd name="connsiteX1" fmla="*/ 6181344 w 12246864"/>
              <a:gd name="connsiteY1" fmla="*/ 0 h 1115569"/>
              <a:gd name="connsiteX2" fmla="*/ 12243439 w 12246864"/>
              <a:gd name="connsiteY2" fmla="*/ 492681 h 1115569"/>
              <a:gd name="connsiteX3" fmla="*/ 12246864 w 12246864"/>
              <a:gd name="connsiteY3" fmla="*/ 1115569 h 1115569"/>
              <a:gd name="connsiteX4" fmla="*/ 54864 w 12246864"/>
              <a:gd name="connsiteY4" fmla="*/ 1115569 h 1115569"/>
              <a:gd name="connsiteX5" fmla="*/ 0 w 12246864"/>
              <a:gd name="connsiteY5" fmla="*/ 448819 h 1115569"/>
              <a:gd name="connsiteX0" fmla="*/ 0 w 12247388"/>
              <a:gd name="connsiteY0" fmla="*/ 448819 h 1115569"/>
              <a:gd name="connsiteX1" fmla="*/ 6181344 w 12247388"/>
              <a:gd name="connsiteY1" fmla="*/ 0 h 1115569"/>
              <a:gd name="connsiteX2" fmla="*/ 12247082 w 12247388"/>
              <a:gd name="connsiteY2" fmla="*/ 496324 h 1115569"/>
              <a:gd name="connsiteX3" fmla="*/ 12246864 w 12247388"/>
              <a:gd name="connsiteY3" fmla="*/ 1115569 h 1115569"/>
              <a:gd name="connsiteX4" fmla="*/ 54864 w 12247388"/>
              <a:gd name="connsiteY4" fmla="*/ 1115569 h 1115569"/>
              <a:gd name="connsiteX5" fmla="*/ 0 w 12247388"/>
              <a:gd name="connsiteY5" fmla="*/ 448819 h 1115569"/>
              <a:gd name="connsiteX0" fmla="*/ 0 w 12196386"/>
              <a:gd name="connsiteY0" fmla="*/ 492536 h 1115569"/>
              <a:gd name="connsiteX1" fmla="*/ 6130342 w 12196386"/>
              <a:gd name="connsiteY1" fmla="*/ 0 h 1115569"/>
              <a:gd name="connsiteX2" fmla="*/ 12196080 w 12196386"/>
              <a:gd name="connsiteY2" fmla="*/ 496324 h 1115569"/>
              <a:gd name="connsiteX3" fmla="*/ 12195862 w 12196386"/>
              <a:gd name="connsiteY3" fmla="*/ 1115569 h 1115569"/>
              <a:gd name="connsiteX4" fmla="*/ 3862 w 12196386"/>
              <a:gd name="connsiteY4" fmla="*/ 1115569 h 1115569"/>
              <a:gd name="connsiteX5" fmla="*/ 0 w 12196386"/>
              <a:gd name="connsiteY5" fmla="*/ 492536 h 111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6386" h="1115569">
                <a:moveTo>
                  <a:pt x="0" y="492536"/>
                </a:moveTo>
                <a:lnTo>
                  <a:pt x="6130342" y="0"/>
                </a:lnTo>
                <a:lnTo>
                  <a:pt x="12196080" y="496324"/>
                </a:lnTo>
                <a:cubicBezTo>
                  <a:pt x="12197222" y="703953"/>
                  <a:pt x="12194720" y="907940"/>
                  <a:pt x="12195862" y="1115569"/>
                </a:cubicBezTo>
                <a:lnTo>
                  <a:pt x="3862" y="1115569"/>
                </a:lnTo>
                <a:cubicBezTo>
                  <a:pt x="2575" y="907891"/>
                  <a:pt x="1287" y="700214"/>
                  <a:pt x="0" y="49253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5F1E1-7228-1757-1656-FDC1535F2553}"/>
              </a:ext>
            </a:extLst>
          </p:cNvPr>
          <p:cNvSpPr/>
          <p:nvPr/>
        </p:nvSpPr>
        <p:spPr>
          <a:xfrm>
            <a:off x="34724" y="363473"/>
            <a:ext cx="18178040" cy="97759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A91DAC66-4BE2-E32F-C89D-B79C968C8BB8}"/>
              </a:ext>
            </a:extLst>
          </p:cNvPr>
          <p:cNvSpPr/>
          <p:nvPr/>
        </p:nvSpPr>
        <p:spPr>
          <a:xfrm>
            <a:off x="3240758" y="9614889"/>
            <a:ext cx="11801474" cy="67211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8117AC-DCDE-296A-7749-9CAC0948FEA2}"/>
              </a:ext>
            </a:extLst>
          </p:cNvPr>
          <p:cNvSpPr txBox="1"/>
          <p:nvPr/>
        </p:nvSpPr>
        <p:spPr>
          <a:xfrm>
            <a:off x="4572000" y="9695677"/>
            <a:ext cx="9144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700" dirty="0">
                <a:solidFill>
                  <a:srgbClr val="262344"/>
                </a:solidFill>
                <a:latin typeface="Shabnam" panose="020B0603030804020204" pitchFamily="34" charset="-78"/>
              </a:rPr>
              <a:t>پژوهشکده مطالعات فناوری‌های نوین</a:t>
            </a:r>
            <a:endParaRPr lang="en-US" sz="2700" dirty="0">
              <a:solidFill>
                <a:srgbClr val="262344"/>
              </a:solidFill>
              <a:latin typeface="Shabnam" panose="020B0603030804020204" pitchFamily="34" charset="-78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925E2118-4B05-5293-5E88-F23954FD18F7}"/>
              </a:ext>
            </a:extLst>
          </p:cNvPr>
          <p:cNvSpPr/>
          <p:nvPr/>
        </p:nvSpPr>
        <p:spPr>
          <a:xfrm rot="10800000">
            <a:off x="3108254" y="-3"/>
            <a:ext cx="11593011" cy="68769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F88241-AC0B-43A2-8262-51F6FB842167}"/>
              </a:ext>
            </a:extLst>
          </p:cNvPr>
          <p:cNvSpPr/>
          <p:nvPr/>
        </p:nvSpPr>
        <p:spPr>
          <a:xfrm>
            <a:off x="914400" y="1112187"/>
            <a:ext cx="10172701" cy="739021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242AFC4-F5F3-45CE-BB26-152DCCD13DF5}"/>
              </a:ext>
            </a:extLst>
          </p:cNvPr>
          <p:cNvCxnSpPr/>
          <p:nvPr/>
        </p:nvCxnSpPr>
        <p:spPr>
          <a:xfrm>
            <a:off x="1457549" y="3390900"/>
            <a:ext cx="6858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A6AEE549-15A0-4B60-A485-1E35E6240E10}"/>
              </a:ext>
            </a:extLst>
          </p:cNvPr>
          <p:cNvSpPr/>
          <p:nvPr/>
        </p:nvSpPr>
        <p:spPr>
          <a:xfrm>
            <a:off x="1349731" y="3501735"/>
            <a:ext cx="7774761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F083764-3E7E-4253-AD31-161824A02116}"/>
              </a:ext>
            </a:extLst>
          </p:cNvPr>
          <p:cNvGrpSpPr/>
          <p:nvPr/>
        </p:nvGrpSpPr>
        <p:grpSpPr>
          <a:xfrm>
            <a:off x="1535477" y="6360593"/>
            <a:ext cx="4553319" cy="379719"/>
            <a:chOff x="1098304" y="4993878"/>
            <a:chExt cx="3035546" cy="253146"/>
          </a:xfrm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C6947133-9DF6-4619-A950-16573DACDA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304" y="5038025"/>
              <a:ext cx="235374" cy="162106"/>
            </a:xfrm>
            <a:custGeom>
              <a:avLst/>
              <a:gdLst>
                <a:gd name="T0" fmla="*/ 277304 w 256"/>
                <a:gd name="T1" fmla="*/ 126125 h 176"/>
                <a:gd name="T2" fmla="*/ 401613 w 256"/>
                <a:gd name="T3" fmla="*/ 4790 h 176"/>
                <a:gd name="T4" fmla="*/ 407988 w 256"/>
                <a:gd name="T5" fmla="*/ 19158 h 176"/>
                <a:gd name="T6" fmla="*/ 407988 w 256"/>
                <a:gd name="T7" fmla="*/ 261830 h 176"/>
                <a:gd name="T8" fmla="*/ 403207 w 256"/>
                <a:gd name="T9" fmla="*/ 274602 h 176"/>
                <a:gd name="T10" fmla="*/ 277304 w 256"/>
                <a:gd name="T11" fmla="*/ 126125 h 176"/>
                <a:gd name="T12" fmla="*/ 6375 w 256"/>
                <a:gd name="T13" fmla="*/ 4790 h 176"/>
                <a:gd name="T14" fmla="*/ 19124 w 256"/>
                <a:gd name="T15" fmla="*/ 0 h 176"/>
                <a:gd name="T16" fmla="*/ 388864 w 256"/>
                <a:gd name="T17" fmla="*/ 0 h 176"/>
                <a:gd name="T18" fmla="*/ 401613 w 256"/>
                <a:gd name="T19" fmla="*/ 4790 h 176"/>
                <a:gd name="T20" fmla="*/ 203994 w 256"/>
                <a:gd name="T21" fmla="*/ 159652 h 176"/>
                <a:gd name="T22" fmla="*/ 6375 w 256"/>
                <a:gd name="T23" fmla="*/ 4790 h 176"/>
                <a:gd name="T24" fmla="*/ 4781 w 256"/>
                <a:gd name="T25" fmla="*/ 274602 h 176"/>
                <a:gd name="T26" fmla="*/ 0 w 256"/>
                <a:gd name="T27" fmla="*/ 261830 h 176"/>
                <a:gd name="T28" fmla="*/ 0 w 256"/>
                <a:gd name="T29" fmla="*/ 19158 h 176"/>
                <a:gd name="T30" fmla="*/ 6375 w 256"/>
                <a:gd name="T31" fmla="*/ 4790 h 176"/>
                <a:gd name="T32" fmla="*/ 130684 w 256"/>
                <a:gd name="T33" fmla="*/ 126125 h 176"/>
                <a:gd name="T34" fmla="*/ 4781 w 256"/>
                <a:gd name="T35" fmla="*/ 274602 h 176"/>
                <a:gd name="T36" fmla="*/ 203994 w 256"/>
                <a:gd name="T37" fmla="*/ 197969 h 176"/>
                <a:gd name="T38" fmla="*/ 256586 w 256"/>
                <a:gd name="T39" fmla="*/ 146880 h 176"/>
                <a:gd name="T40" fmla="*/ 401613 w 256"/>
                <a:gd name="T41" fmla="*/ 276198 h 176"/>
                <a:gd name="T42" fmla="*/ 388864 w 256"/>
                <a:gd name="T43" fmla="*/ 280988 h 176"/>
                <a:gd name="T44" fmla="*/ 19124 w 256"/>
                <a:gd name="T45" fmla="*/ 280988 h 176"/>
                <a:gd name="T46" fmla="*/ 6375 w 256"/>
                <a:gd name="T47" fmla="*/ 276198 h 176"/>
                <a:gd name="T48" fmla="*/ 151402 w 256"/>
                <a:gd name="T49" fmla="*/ 146880 h 176"/>
                <a:gd name="T50" fmla="*/ 203994 w 256"/>
                <a:gd name="T51" fmla="*/ 197969 h 1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56" h="176">
                  <a:moveTo>
                    <a:pt x="174" y="79"/>
                  </a:moveTo>
                  <a:cubicBezTo>
                    <a:pt x="252" y="3"/>
                    <a:pt x="252" y="3"/>
                    <a:pt x="252" y="3"/>
                  </a:cubicBezTo>
                  <a:cubicBezTo>
                    <a:pt x="255" y="6"/>
                    <a:pt x="256" y="9"/>
                    <a:pt x="256" y="12"/>
                  </a:cubicBezTo>
                  <a:cubicBezTo>
                    <a:pt x="256" y="164"/>
                    <a:pt x="256" y="164"/>
                    <a:pt x="256" y="164"/>
                  </a:cubicBezTo>
                  <a:cubicBezTo>
                    <a:pt x="256" y="167"/>
                    <a:pt x="255" y="170"/>
                    <a:pt x="253" y="172"/>
                  </a:cubicBezTo>
                  <a:lnTo>
                    <a:pt x="174" y="79"/>
                  </a:lnTo>
                  <a:close/>
                  <a:moveTo>
                    <a:pt x="4" y="3"/>
                  </a:moveTo>
                  <a:cubicBezTo>
                    <a:pt x="6" y="1"/>
                    <a:pt x="9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7" y="0"/>
                    <a:pt x="250" y="1"/>
                    <a:pt x="252" y="3"/>
                  </a:cubicBezTo>
                  <a:cubicBezTo>
                    <a:pt x="128" y="100"/>
                    <a:pt x="128" y="100"/>
                    <a:pt x="128" y="100"/>
                  </a:cubicBezTo>
                  <a:lnTo>
                    <a:pt x="4" y="3"/>
                  </a:lnTo>
                  <a:close/>
                  <a:moveTo>
                    <a:pt x="3" y="172"/>
                  </a:moveTo>
                  <a:cubicBezTo>
                    <a:pt x="1" y="170"/>
                    <a:pt x="0" y="167"/>
                    <a:pt x="0" y="16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1" y="6"/>
                    <a:pt x="4" y="3"/>
                  </a:cubicBezTo>
                  <a:cubicBezTo>
                    <a:pt x="82" y="79"/>
                    <a:pt x="82" y="79"/>
                    <a:pt x="82" y="79"/>
                  </a:cubicBezTo>
                  <a:lnTo>
                    <a:pt x="3" y="172"/>
                  </a:lnTo>
                  <a:close/>
                  <a:moveTo>
                    <a:pt x="128" y="124"/>
                  </a:moveTo>
                  <a:cubicBezTo>
                    <a:pt x="161" y="92"/>
                    <a:pt x="161" y="92"/>
                    <a:pt x="161" y="92"/>
                  </a:cubicBezTo>
                  <a:cubicBezTo>
                    <a:pt x="252" y="173"/>
                    <a:pt x="252" y="173"/>
                    <a:pt x="252" y="173"/>
                  </a:cubicBezTo>
                  <a:cubicBezTo>
                    <a:pt x="250" y="175"/>
                    <a:pt x="247" y="176"/>
                    <a:pt x="244" y="176"/>
                  </a:cubicBezTo>
                  <a:cubicBezTo>
                    <a:pt x="12" y="176"/>
                    <a:pt x="12" y="176"/>
                    <a:pt x="12" y="176"/>
                  </a:cubicBezTo>
                  <a:cubicBezTo>
                    <a:pt x="9" y="176"/>
                    <a:pt x="6" y="175"/>
                    <a:pt x="4" y="173"/>
                  </a:cubicBezTo>
                  <a:cubicBezTo>
                    <a:pt x="95" y="92"/>
                    <a:pt x="95" y="92"/>
                    <a:pt x="95" y="92"/>
                  </a:cubicBezTo>
                  <a:lnTo>
                    <a:pt x="128" y="1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en-US" sz="27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222EF44-E7FC-4960-B8C8-8B87539EBCD8}"/>
                </a:ext>
              </a:extLst>
            </p:cNvPr>
            <p:cNvSpPr/>
            <p:nvPr/>
          </p:nvSpPr>
          <p:spPr>
            <a:xfrm>
              <a:off x="1437673" y="4993878"/>
              <a:ext cx="2696177" cy="25314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09000"/>
                </a:lnSpc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 Light" panose="020B0502040204020203" pitchFamily="34" charset="0"/>
                </a:rPr>
                <a:t>foresight@irost.org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67E4E0B-F0B2-471F-B423-4F7D637944AB}"/>
              </a:ext>
            </a:extLst>
          </p:cNvPr>
          <p:cNvGrpSpPr/>
          <p:nvPr/>
        </p:nvGrpSpPr>
        <p:grpSpPr>
          <a:xfrm>
            <a:off x="1606882" y="4896080"/>
            <a:ext cx="7902928" cy="546303"/>
            <a:chOff x="1147453" y="3767989"/>
            <a:chExt cx="5268618" cy="364202"/>
          </a:xfrm>
        </p:grpSpPr>
        <p:sp>
          <p:nvSpPr>
            <p:cNvPr id="45" name="Freeform 2">
              <a:extLst>
                <a:ext uri="{FF2B5EF4-FFF2-40B4-BE49-F238E27FC236}">
                  <a16:creationId xmlns:a16="http://schemas.microsoft.com/office/drawing/2014/main" id="{37FB7C30-FB9F-4628-9641-727E363DF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453" y="3905006"/>
              <a:ext cx="137078" cy="221280"/>
            </a:xfrm>
            <a:custGeom>
              <a:avLst/>
              <a:gdLst>
                <a:gd name="T0" fmla="*/ 55786 w 249"/>
                <a:gd name="T1" fmla="*/ 0 h 400"/>
                <a:gd name="T2" fmla="*/ 55786 w 249"/>
                <a:gd name="T3" fmla="*/ 0 h 400"/>
                <a:gd name="T4" fmla="*/ 0 w 249"/>
                <a:gd name="T5" fmla="*/ 56059 h 400"/>
                <a:gd name="T6" fmla="*/ 55786 w 249"/>
                <a:gd name="T7" fmla="*/ 178940 h 400"/>
                <a:gd name="T8" fmla="*/ 110679 w 249"/>
                <a:gd name="T9" fmla="*/ 56059 h 400"/>
                <a:gd name="T10" fmla="*/ 55786 w 249"/>
                <a:gd name="T11" fmla="*/ 0 h 400"/>
                <a:gd name="T12" fmla="*/ 55786 w 249"/>
                <a:gd name="T13" fmla="*/ 87900 h 400"/>
                <a:gd name="T14" fmla="*/ 55786 w 249"/>
                <a:gd name="T15" fmla="*/ 87900 h 400"/>
                <a:gd name="T16" fmla="*/ 23653 w 249"/>
                <a:gd name="T17" fmla="*/ 56059 h 400"/>
                <a:gd name="T18" fmla="*/ 55786 w 249"/>
                <a:gd name="T19" fmla="*/ 24217 h 400"/>
                <a:gd name="T20" fmla="*/ 87026 w 249"/>
                <a:gd name="T21" fmla="*/ 56059 h 400"/>
                <a:gd name="T22" fmla="*/ 55786 w 249"/>
                <a:gd name="T23" fmla="*/ 87900 h 4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400">
                  <a:moveTo>
                    <a:pt x="125" y="0"/>
                  </a:moveTo>
                  <a:lnTo>
                    <a:pt x="125" y="0"/>
                  </a:lnTo>
                  <a:cubicBezTo>
                    <a:pt x="53" y="0"/>
                    <a:pt x="0" y="54"/>
                    <a:pt x="0" y="125"/>
                  </a:cubicBezTo>
                  <a:cubicBezTo>
                    <a:pt x="0" y="240"/>
                    <a:pt x="125" y="399"/>
                    <a:pt x="125" y="399"/>
                  </a:cubicBezTo>
                  <a:cubicBezTo>
                    <a:pt x="125" y="399"/>
                    <a:pt x="248" y="240"/>
                    <a:pt x="248" y="125"/>
                  </a:cubicBezTo>
                  <a:cubicBezTo>
                    <a:pt x="248" y="54"/>
                    <a:pt x="195" y="0"/>
                    <a:pt x="125" y="0"/>
                  </a:cubicBezTo>
                  <a:close/>
                  <a:moveTo>
                    <a:pt x="125" y="196"/>
                  </a:moveTo>
                  <a:lnTo>
                    <a:pt x="125" y="196"/>
                  </a:lnTo>
                  <a:cubicBezTo>
                    <a:pt x="88" y="196"/>
                    <a:pt x="53" y="160"/>
                    <a:pt x="53" y="125"/>
                  </a:cubicBezTo>
                  <a:cubicBezTo>
                    <a:pt x="53" y="89"/>
                    <a:pt x="88" y="54"/>
                    <a:pt x="125" y="54"/>
                  </a:cubicBezTo>
                  <a:cubicBezTo>
                    <a:pt x="159" y="54"/>
                    <a:pt x="195" y="89"/>
                    <a:pt x="195" y="125"/>
                  </a:cubicBezTo>
                  <a:cubicBezTo>
                    <a:pt x="195" y="160"/>
                    <a:pt x="159" y="196"/>
                    <a:pt x="125" y="1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51435" tIns="25718" rIns="51435" bIns="25718" anchor="ctr"/>
            <a:lstStyle/>
            <a:p>
              <a:endParaRPr lang="en-US" sz="27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519973E-54E5-4C3A-B2B3-DD2A4355BBE8}"/>
                </a:ext>
              </a:extLst>
            </p:cNvPr>
            <p:cNvSpPr/>
            <p:nvPr/>
          </p:nvSpPr>
          <p:spPr>
            <a:xfrm>
              <a:off x="1437672" y="3767989"/>
              <a:ext cx="4978399" cy="36420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lnSpc>
                  <a:spcPts val="4029"/>
                </a:lnSpc>
              </a:pPr>
              <a:endParaRPr lang="en-US" sz="1800" spc="-132" dirty="0">
                <a:solidFill>
                  <a:srgbClr val="010101"/>
                </a:solidFill>
                <a:cs typeface="0 Titr Bold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A64301-81AD-4F34-B4EF-28E19C5CBAD3}"/>
              </a:ext>
            </a:extLst>
          </p:cNvPr>
          <p:cNvGrpSpPr/>
          <p:nvPr/>
        </p:nvGrpSpPr>
        <p:grpSpPr>
          <a:xfrm>
            <a:off x="1467124" y="5708922"/>
            <a:ext cx="4552925" cy="379719"/>
            <a:chOff x="1098567" y="4474363"/>
            <a:chExt cx="3035283" cy="253146"/>
          </a:xfrm>
        </p:grpSpPr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95C673E3-AB8D-4963-86E3-BB3595CFC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567" y="4480642"/>
              <a:ext cx="234849" cy="232984"/>
            </a:xfrm>
            <a:custGeom>
              <a:avLst/>
              <a:gdLst>
                <a:gd name="T0" fmla="*/ 115780 w 444"/>
                <a:gd name="T1" fmla="*/ 115121 h 443"/>
                <a:gd name="T2" fmla="*/ 115780 w 444"/>
                <a:gd name="T3" fmla="*/ 115121 h 443"/>
                <a:gd name="T4" fmla="*/ 72081 w 444"/>
                <a:gd name="T5" fmla="*/ 138862 h 443"/>
                <a:gd name="T6" fmla="*/ 27931 w 444"/>
                <a:gd name="T7" fmla="*/ 138862 h 443"/>
                <a:gd name="T8" fmla="*/ 31986 w 444"/>
                <a:gd name="T9" fmla="*/ 182312 h 443"/>
                <a:gd name="T10" fmla="*/ 139657 w 444"/>
                <a:gd name="T11" fmla="*/ 138862 h 443"/>
                <a:gd name="T12" fmla="*/ 187411 w 444"/>
                <a:gd name="T13" fmla="*/ 27324 h 443"/>
                <a:gd name="T14" fmla="*/ 143712 w 444"/>
                <a:gd name="T15" fmla="*/ 23741 h 443"/>
                <a:gd name="T16" fmla="*/ 143712 w 444"/>
                <a:gd name="T17" fmla="*/ 67639 h 443"/>
                <a:gd name="T18" fmla="*/ 115780 w 444"/>
                <a:gd name="T19" fmla="*/ 11512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4" h="443">
                  <a:moveTo>
                    <a:pt x="257" y="257"/>
                  </a:moveTo>
                  <a:lnTo>
                    <a:pt x="257" y="257"/>
                  </a:lnTo>
                  <a:cubicBezTo>
                    <a:pt x="222" y="292"/>
                    <a:pt x="177" y="327"/>
                    <a:pt x="160" y="310"/>
                  </a:cubicBezTo>
                  <a:cubicBezTo>
                    <a:pt x="133" y="283"/>
                    <a:pt x="115" y="265"/>
                    <a:pt x="62" y="310"/>
                  </a:cubicBezTo>
                  <a:cubicBezTo>
                    <a:pt x="0" y="354"/>
                    <a:pt x="44" y="389"/>
                    <a:pt x="71" y="407"/>
                  </a:cubicBezTo>
                  <a:cubicBezTo>
                    <a:pt x="97" y="442"/>
                    <a:pt x="204" y="416"/>
                    <a:pt x="310" y="310"/>
                  </a:cubicBezTo>
                  <a:cubicBezTo>
                    <a:pt x="416" y="204"/>
                    <a:pt x="443" y="97"/>
                    <a:pt x="416" y="61"/>
                  </a:cubicBezTo>
                  <a:cubicBezTo>
                    <a:pt x="390" y="35"/>
                    <a:pt x="363" y="0"/>
                    <a:pt x="319" y="53"/>
                  </a:cubicBezTo>
                  <a:cubicBezTo>
                    <a:pt x="275" y="106"/>
                    <a:pt x="293" y="123"/>
                    <a:pt x="319" y="151"/>
                  </a:cubicBezTo>
                  <a:cubicBezTo>
                    <a:pt x="337" y="167"/>
                    <a:pt x="302" y="212"/>
                    <a:pt x="257" y="25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51435" tIns="25718" rIns="51435" bIns="25718" anchor="ctr"/>
            <a:lstStyle/>
            <a:p>
              <a:endParaRPr lang="en-US" sz="27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A95C688-A1CF-4DF8-8224-8C219F71ACF7}"/>
                </a:ext>
              </a:extLst>
            </p:cNvPr>
            <p:cNvSpPr/>
            <p:nvPr/>
          </p:nvSpPr>
          <p:spPr>
            <a:xfrm>
              <a:off x="1437673" y="4474363"/>
              <a:ext cx="2696177" cy="25314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09000"/>
                </a:lnSpc>
              </a:pP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 Light" panose="020B0502040204020203" pitchFamily="34" charset="0"/>
                </a:rPr>
                <a:t>021-56276317</a:t>
              </a:r>
            </a:p>
          </p:txBody>
        </p:sp>
      </p:grpSp>
      <p:sp>
        <p:nvSpPr>
          <p:cNvPr id="50" name="TextBox 6">
            <a:extLst>
              <a:ext uri="{FF2B5EF4-FFF2-40B4-BE49-F238E27FC236}">
                <a16:creationId xmlns:a16="http://schemas.microsoft.com/office/drawing/2014/main" id="{8800C396-2723-4D37-A235-2AB6728B2EF2}"/>
              </a:ext>
            </a:extLst>
          </p:cNvPr>
          <p:cNvSpPr txBox="1"/>
          <p:nvPr/>
        </p:nvSpPr>
        <p:spPr>
          <a:xfrm>
            <a:off x="1457549" y="1276327"/>
            <a:ext cx="7937463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>
                <a:solidFill>
                  <a:srgbClr val="010101"/>
                </a:solidFill>
                <a:effectLst/>
                <a:latin typeface="Helvetica" pitchFamily="2" charset="0"/>
              </a:rPr>
              <a:t>Iran Technology &amp; Innovation Foresight &amp; Governance Conference (ITIFGC)</a:t>
            </a:r>
            <a:endParaRPr lang="en-US" sz="4400" dirty="0">
              <a:solidFill>
                <a:srgbClr val="010101"/>
              </a:solidFill>
              <a:effectLst/>
              <a:latin typeface="Helvetica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6F330EC-1FE2-4177-BFB7-5095C284CB85}"/>
              </a:ext>
            </a:extLst>
          </p:cNvPr>
          <p:cNvSpPr/>
          <p:nvPr/>
        </p:nvSpPr>
        <p:spPr>
          <a:xfrm>
            <a:off x="2143349" y="6906807"/>
            <a:ext cx="4044266" cy="37971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09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 Light" panose="020B0502040204020203" pitchFamily="34" charset="0"/>
              </a:rPr>
              <a:t>Foresight.irost.org</a:t>
            </a:r>
          </a:p>
        </p:txBody>
      </p:sp>
      <p:pic>
        <p:nvPicPr>
          <p:cNvPr id="52" name="Picture 9">
            <a:extLst>
              <a:ext uri="{FF2B5EF4-FFF2-40B4-BE49-F238E27FC236}">
                <a16:creationId xmlns:a16="http://schemas.microsoft.com/office/drawing/2014/main" id="{0B5C6FCA-218F-4356-8CBE-5CC43278A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57251" y="6948137"/>
            <a:ext cx="924293" cy="538401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BDC649C2-2747-4C84-83A4-E90EE08B39E3}"/>
              </a:ext>
            </a:extLst>
          </p:cNvPr>
          <p:cNvSpPr txBox="1"/>
          <p:nvPr/>
        </p:nvSpPr>
        <p:spPr>
          <a:xfrm>
            <a:off x="2001106" y="507781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dirty="0">
                <a:solidFill>
                  <a:srgbClr val="010101"/>
                </a:solidFill>
                <a:effectLst/>
                <a:latin typeface="Helvetica" pitchFamily="2" charset="0"/>
              </a:rPr>
              <a:t>تهران، احمدآباد مستوفي، بعد از ميدان پارسا، انتهاي خيابان انقلاب، سازمان پژوهش‌های علمی و صنعتی ایران</a:t>
            </a:r>
            <a:endParaRPr lang="en-US" dirty="0">
              <a:solidFill>
                <a:srgbClr val="010101"/>
              </a:solidFill>
              <a:effectLst/>
              <a:latin typeface="Helvetica" pitchFamily="2" charset="0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A1980708-6889-4D09-AC7B-C4EBF785B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417" y="2178399"/>
            <a:ext cx="5248471" cy="493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2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5A1A88-3F5E-F5B4-DA81-52584DF62B79}"/>
              </a:ext>
            </a:extLst>
          </p:cNvPr>
          <p:cNvSpPr/>
          <p:nvPr/>
        </p:nvSpPr>
        <p:spPr>
          <a:xfrm>
            <a:off x="-47094" y="8926889"/>
            <a:ext cx="18335093" cy="1360112"/>
          </a:xfrm>
          <a:custGeom>
            <a:avLst/>
            <a:gdLst>
              <a:gd name="connsiteX0" fmla="*/ 0 w 12192000"/>
              <a:gd name="connsiteY0" fmla="*/ 0 h 1123950"/>
              <a:gd name="connsiteX1" fmla="*/ 12192000 w 12192000"/>
              <a:gd name="connsiteY1" fmla="*/ 0 h 1123950"/>
              <a:gd name="connsiteX2" fmla="*/ 12192000 w 12192000"/>
              <a:gd name="connsiteY2" fmla="*/ 1123950 h 1123950"/>
              <a:gd name="connsiteX3" fmla="*/ 0 w 12192000"/>
              <a:gd name="connsiteY3" fmla="*/ 1123950 h 1123950"/>
              <a:gd name="connsiteX4" fmla="*/ 0 w 12192000"/>
              <a:gd name="connsiteY4" fmla="*/ 0 h 1123950"/>
              <a:gd name="connsiteX0" fmla="*/ 0 w 12192000"/>
              <a:gd name="connsiteY0" fmla="*/ 0 h 1123950"/>
              <a:gd name="connsiteX1" fmla="*/ 6126480 w 12192000"/>
              <a:gd name="connsiteY1" fmla="*/ 8381 h 1123950"/>
              <a:gd name="connsiteX2" fmla="*/ 12192000 w 12192000"/>
              <a:gd name="connsiteY2" fmla="*/ 0 h 1123950"/>
              <a:gd name="connsiteX3" fmla="*/ 12192000 w 12192000"/>
              <a:gd name="connsiteY3" fmla="*/ 1123950 h 1123950"/>
              <a:gd name="connsiteX4" fmla="*/ 0 w 12192000"/>
              <a:gd name="connsiteY4" fmla="*/ 1123950 h 1123950"/>
              <a:gd name="connsiteX5" fmla="*/ 0 w 12192000"/>
              <a:gd name="connsiteY5" fmla="*/ 0 h 1123950"/>
              <a:gd name="connsiteX0" fmla="*/ 0 w 12246864"/>
              <a:gd name="connsiteY0" fmla="*/ 0 h 1123950"/>
              <a:gd name="connsiteX1" fmla="*/ 6126480 w 12246864"/>
              <a:gd name="connsiteY1" fmla="*/ 8381 h 1123950"/>
              <a:gd name="connsiteX2" fmla="*/ 12246864 w 12246864"/>
              <a:gd name="connsiteY2" fmla="*/ 493776 h 1123950"/>
              <a:gd name="connsiteX3" fmla="*/ 12192000 w 12246864"/>
              <a:gd name="connsiteY3" fmla="*/ 1123950 h 1123950"/>
              <a:gd name="connsiteX4" fmla="*/ 0 w 12246864"/>
              <a:gd name="connsiteY4" fmla="*/ 1123950 h 1123950"/>
              <a:gd name="connsiteX5" fmla="*/ 0 w 12246864"/>
              <a:gd name="connsiteY5" fmla="*/ 0 h 1123950"/>
              <a:gd name="connsiteX0" fmla="*/ 0 w 12301728"/>
              <a:gd name="connsiteY0" fmla="*/ 448819 h 1115569"/>
              <a:gd name="connsiteX1" fmla="*/ 6181344 w 12301728"/>
              <a:gd name="connsiteY1" fmla="*/ 0 h 1115569"/>
              <a:gd name="connsiteX2" fmla="*/ 12301728 w 12301728"/>
              <a:gd name="connsiteY2" fmla="*/ 485395 h 1115569"/>
              <a:gd name="connsiteX3" fmla="*/ 12246864 w 12301728"/>
              <a:gd name="connsiteY3" fmla="*/ 1115569 h 1115569"/>
              <a:gd name="connsiteX4" fmla="*/ 54864 w 12301728"/>
              <a:gd name="connsiteY4" fmla="*/ 1115569 h 1115569"/>
              <a:gd name="connsiteX5" fmla="*/ 0 w 12301728"/>
              <a:gd name="connsiteY5" fmla="*/ 448819 h 1115569"/>
              <a:gd name="connsiteX0" fmla="*/ 0 w 12258011"/>
              <a:gd name="connsiteY0" fmla="*/ 448819 h 1115569"/>
              <a:gd name="connsiteX1" fmla="*/ 6181344 w 12258011"/>
              <a:gd name="connsiteY1" fmla="*/ 0 h 1115569"/>
              <a:gd name="connsiteX2" fmla="*/ 12258011 w 12258011"/>
              <a:gd name="connsiteY2" fmla="*/ 492681 h 1115569"/>
              <a:gd name="connsiteX3" fmla="*/ 12246864 w 12258011"/>
              <a:gd name="connsiteY3" fmla="*/ 1115569 h 1115569"/>
              <a:gd name="connsiteX4" fmla="*/ 54864 w 12258011"/>
              <a:gd name="connsiteY4" fmla="*/ 1115569 h 1115569"/>
              <a:gd name="connsiteX5" fmla="*/ 0 w 12258011"/>
              <a:gd name="connsiteY5" fmla="*/ 448819 h 1115569"/>
              <a:gd name="connsiteX0" fmla="*/ 0 w 12250725"/>
              <a:gd name="connsiteY0" fmla="*/ 448819 h 1115569"/>
              <a:gd name="connsiteX1" fmla="*/ 6181344 w 12250725"/>
              <a:gd name="connsiteY1" fmla="*/ 0 h 1115569"/>
              <a:gd name="connsiteX2" fmla="*/ 12250725 w 12250725"/>
              <a:gd name="connsiteY2" fmla="*/ 492681 h 1115569"/>
              <a:gd name="connsiteX3" fmla="*/ 12246864 w 12250725"/>
              <a:gd name="connsiteY3" fmla="*/ 1115569 h 1115569"/>
              <a:gd name="connsiteX4" fmla="*/ 54864 w 12250725"/>
              <a:gd name="connsiteY4" fmla="*/ 1115569 h 1115569"/>
              <a:gd name="connsiteX5" fmla="*/ 0 w 12250725"/>
              <a:gd name="connsiteY5" fmla="*/ 448819 h 1115569"/>
              <a:gd name="connsiteX0" fmla="*/ 0 w 12258011"/>
              <a:gd name="connsiteY0" fmla="*/ 448819 h 1115569"/>
              <a:gd name="connsiteX1" fmla="*/ 6181344 w 12258011"/>
              <a:gd name="connsiteY1" fmla="*/ 0 h 1115569"/>
              <a:gd name="connsiteX2" fmla="*/ 12258011 w 12258011"/>
              <a:gd name="connsiteY2" fmla="*/ 492681 h 1115569"/>
              <a:gd name="connsiteX3" fmla="*/ 12246864 w 12258011"/>
              <a:gd name="connsiteY3" fmla="*/ 1115569 h 1115569"/>
              <a:gd name="connsiteX4" fmla="*/ 54864 w 12258011"/>
              <a:gd name="connsiteY4" fmla="*/ 1115569 h 1115569"/>
              <a:gd name="connsiteX5" fmla="*/ 0 w 12258011"/>
              <a:gd name="connsiteY5" fmla="*/ 448819 h 1115569"/>
              <a:gd name="connsiteX0" fmla="*/ 0 w 12250725"/>
              <a:gd name="connsiteY0" fmla="*/ 448819 h 1115569"/>
              <a:gd name="connsiteX1" fmla="*/ 6181344 w 12250725"/>
              <a:gd name="connsiteY1" fmla="*/ 0 h 1115569"/>
              <a:gd name="connsiteX2" fmla="*/ 12250725 w 12250725"/>
              <a:gd name="connsiteY2" fmla="*/ 492681 h 1115569"/>
              <a:gd name="connsiteX3" fmla="*/ 12246864 w 12250725"/>
              <a:gd name="connsiteY3" fmla="*/ 1115569 h 1115569"/>
              <a:gd name="connsiteX4" fmla="*/ 54864 w 12250725"/>
              <a:gd name="connsiteY4" fmla="*/ 1115569 h 1115569"/>
              <a:gd name="connsiteX5" fmla="*/ 0 w 12250725"/>
              <a:gd name="connsiteY5" fmla="*/ 448819 h 1115569"/>
              <a:gd name="connsiteX0" fmla="*/ 0 w 12246864"/>
              <a:gd name="connsiteY0" fmla="*/ 448819 h 1115569"/>
              <a:gd name="connsiteX1" fmla="*/ 6181344 w 12246864"/>
              <a:gd name="connsiteY1" fmla="*/ 0 h 1115569"/>
              <a:gd name="connsiteX2" fmla="*/ 12243439 w 12246864"/>
              <a:gd name="connsiteY2" fmla="*/ 492681 h 1115569"/>
              <a:gd name="connsiteX3" fmla="*/ 12246864 w 12246864"/>
              <a:gd name="connsiteY3" fmla="*/ 1115569 h 1115569"/>
              <a:gd name="connsiteX4" fmla="*/ 54864 w 12246864"/>
              <a:gd name="connsiteY4" fmla="*/ 1115569 h 1115569"/>
              <a:gd name="connsiteX5" fmla="*/ 0 w 12246864"/>
              <a:gd name="connsiteY5" fmla="*/ 448819 h 1115569"/>
              <a:gd name="connsiteX0" fmla="*/ 0 w 12247388"/>
              <a:gd name="connsiteY0" fmla="*/ 448819 h 1115569"/>
              <a:gd name="connsiteX1" fmla="*/ 6181344 w 12247388"/>
              <a:gd name="connsiteY1" fmla="*/ 0 h 1115569"/>
              <a:gd name="connsiteX2" fmla="*/ 12247082 w 12247388"/>
              <a:gd name="connsiteY2" fmla="*/ 496324 h 1115569"/>
              <a:gd name="connsiteX3" fmla="*/ 12246864 w 12247388"/>
              <a:gd name="connsiteY3" fmla="*/ 1115569 h 1115569"/>
              <a:gd name="connsiteX4" fmla="*/ 54864 w 12247388"/>
              <a:gd name="connsiteY4" fmla="*/ 1115569 h 1115569"/>
              <a:gd name="connsiteX5" fmla="*/ 0 w 12247388"/>
              <a:gd name="connsiteY5" fmla="*/ 448819 h 1115569"/>
              <a:gd name="connsiteX0" fmla="*/ 0 w 12196386"/>
              <a:gd name="connsiteY0" fmla="*/ 492536 h 1115569"/>
              <a:gd name="connsiteX1" fmla="*/ 6130342 w 12196386"/>
              <a:gd name="connsiteY1" fmla="*/ 0 h 1115569"/>
              <a:gd name="connsiteX2" fmla="*/ 12196080 w 12196386"/>
              <a:gd name="connsiteY2" fmla="*/ 496324 h 1115569"/>
              <a:gd name="connsiteX3" fmla="*/ 12195862 w 12196386"/>
              <a:gd name="connsiteY3" fmla="*/ 1115569 h 1115569"/>
              <a:gd name="connsiteX4" fmla="*/ 3862 w 12196386"/>
              <a:gd name="connsiteY4" fmla="*/ 1115569 h 1115569"/>
              <a:gd name="connsiteX5" fmla="*/ 0 w 12196386"/>
              <a:gd name="connsiteY5" fmla="*/ 492536 h 111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6386" h="1115569">
                <a:moveTo>
                  <a:pt x="0" y="492536"/>
                </a:moveTo>
                <a:lnTo>
                  <a:pt x="6130342" y="0"/>
                </a:lnTo>
                <a:lnTo>
                  <a:pt x="12196080" y="496324"/>
                </a:lnTo>
                <a:cubicBezTo>
                  <a:pt x="12197222" y="703953"/>
                  <a:pt x="12194720" y="907940"/>
                  <a:pt x="12195862" y="1115569"/>
                </a:cubicBezTo>
                <a:lnTo>
                  <a:pt x="3862" y="1115569"/>
                </a:lnTo>
                <a:cubicBezTo>
                  <a:pt x="2575" y="907891"/>
                  <a:pt x="1287" y="700214"/>
                  <a:pt x="0" y="49253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5F1E1-7228-1757-1656-FDC1535F2553}"/>
              </a:ext>
            </a:extLst>
          </p:cNvPr>
          <p:cNvSpPr/>
          <p:nvPr/>
        </p:nvSpPr>
        <p:spPr>
          <a:xfrm>
            <a:off x="34724" y="363473"/>
            <a:ext cx="18178040" cy="97759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A69064-C28C-A3F5-BDB8-0F898E190BB3}"/>
              </a:ext>
            </a:extLst>
          </p:cNvPr>
          <p:cNvSpPr txBox="1"/>
          <p:nvPr/>
        </p:nvSpPr>
        <p:spPr>
          <a:xfrm>
            <a:off x="2427512" y="2355838"/>
            <a:ext cx="134279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4800" b="1" kern="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عنوان مقاله</a:t>
            </a:r>
            <a:endParaRPr lang="en-US" sz="4800" b="1" kern="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A91DAC66-4BE2-E32F-C89D-B79C968C8BB8}"/>
              </a:ext>
            </a:extLst>
          </p:cNvPr>
          <p:cNvSpPr/>
          <p:nvPr/>
        </p:nvSpPr>
        <p:spPr>
          <a:xfrm>
            <a:off x="3240758" y="9614889"/>
            <a:ext cx="11801474" cy="67211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8117AC-DCDE-296A-7749-9CAC0948FEA2}"/>
              </a:ext>
            </a:extLst>
          </p:cNvPr>
          <p:cNvSpPr txBox="1"/>
          <p:nvPr/>
        </p:nvSpPr>
        <p:spPr>
          <a:xfrm>
            <a:off x="4572000" y="9695677"/>
            <a:ext cx="9144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700" dirty="0">
                <a:solidFill>
                  <a:srgbClr val="262344"/>
                </a:solidFill>
                <a:latin typeface="Shabnam" panose="020B0603030804020204" pitchFamily="34" charset="-78"/>
              </a:rPr>
              <a:t>پژوهشکده مطالعات فناوری‌های نوین</a:t>
            </a:r>
            <a:endParaRPr lang="en-US" sz="2700" dirty="0">
              <a:solidFill>
                <a:srgbClr val="262344"/>
              </a:solidFill>
              <a:latin typeface="Shabnam" panose="020B0603030804020204" pitchFamily="34" charset="-78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925E2118-4B05-5293-5E88-F23954FD18F7}"/>
              </a:ext>
            </a:extLst>
          </p:cNvPr>
          <p:cNvSpPr/>
          <p:nvPr/>
        </p:nvSpPr>
        <p:spPr>
          <a:xfrm rot="10800000">
            <a:off x="3108254" y="-3"/>
            <a:ext cx="11593011" cy="68769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CF72E-272D-40A3-B7BB-80B7BA280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699" y="2168951"/>
            <a:ext cx="1774529" cy="16680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4FB4A5-3EC9-472D-868F-63B35229B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"/>
            <a:ext cx="18288000" cy="21689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C78A0A-EECF-4655-A73E-3922B2111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639" y="2168951"/>
            <a:ext cx="7391709" cy="694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0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5A1A88-3F5E-F5B4-DA81-52584DF62B79}"/>
              </a:ext>
            </a:extLst>
          </p:cNvPr>
          <p:cNvSpPr/>
          <p:nvPr/>
        </p:nvSpPr>
        <p:spPr>
          <a:xfrm>
            <a:off x="-47094" y="8926889"/>
            <a:ext cx="18335093" cy="1360112"/>
          </a:xfrm>
          <a:custGeom>
            <a:avLst/>
            <a:gdLst>
              <a:gd name="connsiteX0" fmla="*/ 0 w 12192000"/>
              <a:gd name="connsiteY0" fmla="*/ 0 h 1123950"/>
              <a:gd name="connsiteX1" fmla="*/ 12192000 w 12192000"/>
              <a:gd name="connsiteY1" fmla="*/ 0 h 1123950"/>
              <a:gd name="connsiteX2" fmla="*/ 12192000 w 12192000"/>
              <a:gd name="connsiteY2" fmla="*/ 1123950 h 1123950"/>
              <a:gd name="connsiteX3" fmla="*/ 0 w 12192000"/>
              <a:gd name="connsiteY3" fmla="*/ 1123950 h 1123950"/>
              <a:gd name="connsiteX4" fmla="*/ 0 w 12192000"/>
              <a:gd name="connsiteY4" fmla="*/ 0 h 1123950"/>
              <a:gd name="connsiteX0" fmla="*/ 0 w 12192000"/>
              <a:gd name="connsiteY0" fmla="*/ 0 h 1123950"/>
              <a:gd name="connsiteX1" fmla="*/ 6126480 w 12192000"/>
              <a:gd name="connsiteY1" fmla="*/ 8381 h 1123950"/>
              <a:gd name="connsiteX2" fmla="*/ 12192000 w 12192000"/>
              <a:gd name="connsiteY2" fmla="*/ 0 h 1123950"/>
              <a:gd name="connsiteX3" fmla="*/ 12192000 w 12192000"/>
              <a:gd name="connsiteY3" fmla="*/ 1123950 h 1123950"/>
              <a:gd name="connsiteX4" fmla="*/ 0 w 12192000"/>
              <a:gd name="connsiteY4" fmla="*/ 1123950 h 1123950"/>
              <a:gd name="connsiteX5" fmla="*/ 0 w 12192000"/>
              <a:gd name="connsiteY5" fmla="*/ 0 h 1123950"/>
              <a:gd name="connsiteX0" fmla="*/ 0 w 12246864"/>
              <a:gd name="connsiteY0" fmla="*/ 0 h 1123950"/>
              <a:gd name="connsiteX1" fmla="*/ 6126480 w 12246864"/>
              <a:gd name="connsiteY1" fmla="*/ 8381 h 1123950"/>
              <a:gd name="connsiteX2" fmla="*/ 12246864 w 12246864"/>
              <a:gd name="connsiteY2" fmla="*/ 493776 h 1123950"/>
              <a:gd name="connsiteX3" fmla="*/ 12192000 w 12246864"/>
              <a:gd name="connsiteY3" fmla="*/ 1123950 h 1123950"/>
              <a:gd name="connsiteX4" fmla="*/ 0 w 12246864"/>
              <a:gd name="connsiteY4" fmla="*/ 1123950 h 1123950"/>
              <a:gd name="connsiteX5" fmla="*/ 0 w 12246864"/>
              <a:gd name="connsiteY5" fmla="*/ 0 h 1123950"/>
              <a:gd name="connsiteX0" fmla="*/ 0 w 12301728"/>
              <a:gd name="connsiteY0" fmla="*/ 448819 h 1115569"/>
              <a:gd name="connsiteX1" fmla="*/ 6181344 w 12301728"/>
              <a:gd name="connsiteY1" fmla="*/ 0 h 1115569"/>
              <a:gd name="connsiteX2" fmla="*/ 12301728 w 12301728"/>
              <a:gd name="connsiteY2" fmla="*/ 485395 h 1115569"/>
              <a:gd name="connsiteX3" fmla="*/ 12246864 w 12301728"/>
              <a:gd name="connsiteY3" fmla="*/ 1115569 h 1115569"/>
              <a:gd name="connsiteX4" fmla="*/ 54864 w 12301728"/>
              <a:gd name="connsiteY4" fmla="*/ 1115569 h 1115569"/>
              <a:gd name="connsiteX5" fmla="*/ 0 w 12301728"/>
              <a:gd name="connsiteY5" fmla="*/ 448819 h 1115569"/>
              <a:gd name="connsiteX0" fmla="*/ 0 w 12258011"/>
              <a:gd name="connsiteY0" fmla="*/ 448819 h 1115569"/>
              <a:gd name="connsiteX1" fmla="*/ 6181344 w 12258011"/>
              <a:gd name="connsiteY1" fmla="*/ 0 h 1115569"/>
              <a:gd name="connsiteX2" fmla="*/ 12258011 w 12258011"/>
              <a:gd name="connsiteY2" fmla="*/ 492681 h 1115569"/>
              <a:gd name="connsiteX3" fmla="*/ 12246864 w 12258011"/>
              <a:gd name="connsiteY3" fmla="*/ 1115569 h 1115569"/>
              <a:gd name="connsiteX4" fmla="*/ 54864 w 12258011"/>
              <a:gd name="connsiteY4" fmla="*/ 1115569 h 1115569"/>
              <a:gd name="connsiteX5" fmla="*/ 0 w 12258011"/>
              <a:gd name="connsiteY5" fmla="*/ 448819 h 1115569"/>
              <a:gd name="connsiteX0" fmla="*/ 0 w 12250725"/>
              <a:gd name="connsiteY0" fmla="*/ 448819 h 1115569"/>
              <a:gd name="connsiteX1" fmla="*/ 6181344 w 12250725"/>
              <a:gd name="connsiteY1" fmla="*/ 0 h 1115569"/>
              <a:gd name="connsiteX2" fmla="*/ 12250725 w 12250725"/>
              <a:gd name="connsiteY2" fmla="*/ 492681 h 1115569"/>
              <a:gd name="connsiteX3" fmla="*/ 12246864 w 12250725"/>
              <a:gd name="connsiteY3" fmla="*/ 1115569 h 1115569"/>
              <a:gd name="connsiteX4" fmla="*/ 54864 w 12250725"/>
              <a:gd name="connsiteY4" fmla="*/ 1115569 h 1115569"/>
              <a:gd name="connsiteX5" fmla="*/ 0 w 12250725"/>
              <a:gd name="connsiteY5" fmla="*/ 448819 h 1115569"/>
              <a:gd name="connsiteX0" fmla="*/ 0 w 12258011"/>
              <a:gd name="connsiteY0" fmla="*/ 448819 h 1115569"/>
              <a:gd name="connsiteX1" fmla="*/ 6181344 w 12258011"/>
              <a:gd name="connsiteY1" fmla="*/ 0 h 1115569"/>
              <a:gd name="connsiteX2" fmla="*/ 12258011 w 12258011"/>
              <a:gd name="connsiteY2" fmla="*/ 492681 h 1115569"/>
              <a:gd name="connsiteX3" fmla="*/ 12246864 w 12258011"/>
              <a:gd name="connsiteY3" fmla="*/ 1115569 h 1115569"/>
              <a:gd name="connsiteX4" fmla="*/ 54864 w 12258011"/>
              <a:gd name="connsiteY4" fmla="*/ 1115569 h 1115569"/>
              <a:gd name="connsiteX5" fmla="*/ 0 w 12258011"/>
              <a:gd name="connsiteY5" fmla="*/ 448819 h 1115569"/>
              <a:gd name="connsiteX0" fmla="*/ 0 w 12250725"/>
              <a:gd name="connsiteY0" fmla="*/ 448819 h 1115569"/>
              <a:gd name="connsiteX1" fmla="*/ 6181344 w 12250725"/>
              <a:gd name="connsiteY1" fmla="*/ 0 h 1115569"/>
              <a:gd name="connsiteX2" fmla="*/ 12250725 w 12250725"/>
              <a:gd name="connsiteY2" fmla="*/ 492681 h 1115569"/>
              <a:gd name="connsiteX3" fmla="*/ 12246864 w 12250725"/>
              <a:gd name="connsiteY3" fmla="*/ 1115569 h 1115569"/>
              <a:gd name="connsiteX4" fmla="*/ 54864 w 12250725"/>
              <a:gd name="connsiteY4" fmla="*/ 1115569 h 1115569"/>
              <a:gd name="connsiteX5" fmla="*/ 0 w 12250725"/>
              <a:gd name="connsiteY5" fmla="*/ 448819 h 1115569"/>
              <a:gd name="connsiteX0" fmla="*/ 0 w 12246864"/>
              <a:gd name="connsiteY0" fmla="*/ 448819 h 1115569"/>
              <a:gd name="connsiteX1" fmla="*/ 6181344 w 12246864"/>
              <a:gd name="connsiteY1" fmla="*/ 0 h 1115569"/>
              <a:gd name="connsiteX2" fmla="*/ 12243439 w 12246864"/>
              <a:gd name="connsiteY2" fmla="*/ 492681 h 1115569"/>
              <a:gd name="connsiteX3" fmla="*/ 12246864 w 12246864"/>
              <a:gd name="connsiteY3" fmla="*/ 1115569 h 1115569"/>
              <a:gd name="connsiteX4" fmla="*/ 54864 w 12246864"/>
              <a:gd name="connsiteY4" fmla="*/ 1115569 h 1115569"/>
              <a:gd name="connsiteX5" fmla="*/ 0 w 12246864"/>
              <a:gd name="connsiteY5" fmla="*/ 448819 h 1115569"/>
              <a:gd name="connsiteX0" fmla="*/ 0 w 12247388"/>
              <a:gd name="connsiteY0" fmla="*/ 448819 h 1115569"/>
              <a:gd name="connsiteX1" fmla="*/ 6181344 w 12247388"/>
              <a:gd name="connsiteY1" fmla="*/ 0 h 1115569"/>
              <a:gd name="connsiteX2" fmla="*/ 12247082 w 12247388"/>
              <a:gd name="connsiteY2" fmla="*/ 496324 h 1115569"/>
              <a:gd name="connsiteX3" fmla="*/ 12246864 w 12247388"/>
              <a:gd name="connsiteY3" fmla="*/ 1115569 h 1115569"/>
              <a:gd name="connsiteX4" fmla="*/ 54864 w 12247388"/>
              <a:gd name="connsiteY4" fmla="*/ 1115569 h 1115569"/>
              <a:gd name="connsiteX5" fmla="*/ 0 w 12247388"/>
              <a:gd name="connsiteY5" fmla="*/ 448819 h 1115569"/>
              <a:gd name="connsiteX0" fmla="*/ 0 w 12196386"/>
              <a:gd name="connsiteY0" fmla="*/ 492536 h 1115569"/>
              <a:gd name="connsiteX1" fmla="*/ 6130342 w 12196386"/>
              <a:gd name="connsiteY1" fmla="*/ 0 h 1115569"/>
              <a:gd name="connsiteX2" fmla="*/ 12196080 w 12196386"/>
              <a:gd name="connsiteY2" fmla="*/ 496324 h 1115569"/>
              <a:gd name="connsiteX3" fmla="*/ 12195862 w 12196386"/>
              <a:gd name="connsiteY3" fmla="*/ 1115569 h 1115569"/>
              <a:gd name="connsiteX4" fmla="*/ 3862 w 12196386"/>
              <a:gd name="connsiteY4" fmla="*/ 1115569 h 1115569"/>
              <a:gd name="connsiteX5" fmla="*/ 0 w 12196386"/>
              <a:gd name="connsiteY5" fmla="*/ 492536 h 111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6386" h="1115569">
                <a:moveTo>
                  <a:pt x="0" y="492536"/>
                </a:moveTo>
                <a:lnTo>
                  <a:pt x="6130342" y="0"/>
                </a:lnTo>
                <a:lnTo>
                  <a:pt x="12196080" y="496324"/>
                </a:lnTo>
                <a:cubicBezTo>
                  <a:pt x="12197222" y="703953"/>
                  <a:pt x="12194720" y="907940"/>
                  <a:pt x="12195862" y="1115569"/>
                </a:cubicBezTo>
                <a:lnTo>
                  <a:pt x="3862" y="1115569"/>
                </a:lnTo>
                <a:cubicBezTo>
                  <a:pt x="2575" y="907891"/>
                  <a:pt x="1287" y="700214"/>
                  <a:pt x="0" y="49253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5F1E1-7228-1757-1656-FDC1535F2553}"/>
              </a:ext>
            </a:extLst>
          </p:cNvPr>
          <p:cNvSpPr/>
          <p:nvPr/>
        </p:nvSpPr>
        <p:spPr>
          <a:xfrm>
            <a:off x="34724" y="363473"/>
            <a:ext cx="18178040" cy="97759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A69064-C28C-A3F5-BDB8-0F898E190BB3}"/>
              </a:ext>
            </a:extLst>
          </p:cNvPr>
          <p:cNvSpPr txBox="1"/>
          <p:nvPr/>
        </p:nvSpPr>
        <p:spPr>
          <a:xfrm>
            <a:off x="2427512" y="2355838"/>
            <a:ext cx="134279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4800" b="1" kern="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عنوان مقاله</a:t>
            </a:r>
            <a:endParaRPr lang="en-US" sz="4800" b="1" kern="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A91DAC66-4BE2-E32F-C89D-B79C968C8BB8}"/>
              </a:ext>
            </a:extLst>
          </p:cNvPr>
          <p:cNvSpPr/>
          <p:nvPr/>
        </p:nvSpPr>
        <p:spPr>
          <a:xfrm>
            <a:off x="3240758" y="9614889"/>
            <a:ext cx="11801474" cy="67211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8117AC-DCDE-296A-7749-9CAC0948FEA2}"/>
              </a:ext>
            </a:extLst>
          </p:cNvPr>
          <p:cNvSpPr txBox="1"/>
          <p:nvPr/>
        </p:nvSpPr>
        <p:spPr>
          <a:xfrm>
            <a:off x="4572000" y="9695677"/>
            <a:ext cx="9144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700" dirty="0">
                <a:solidFill>
                  <a:srgbClr val="262344"/>
                </a:solidFill>
                <a:latin typeface="Shabnam" panose="020B0603030804020204" pitchFamily="34" charset="-78"/>
              </a:rPr>
              <a:t>پژوهشکده مطالعات فناوری‌های نوین</a:t>
            </a:r>
            <a:endParaRPr lang="en-US" sz="2700" dirty="0">
              <a:solidFill>
                <a:srgbClr val="262344"/>
              </a:solidFill>
              <a:latin typeface="Shabnam" panose="020B0603030804020204" pitchFamily="34" charset="-78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925E2118-4B05-5293-5E88-F23954FD18F7}"/>
              </a:ext>
            </a:extLst>
          </p:cNvPr>
          <p:cNvSpPr/>
          <p:nvPr/>
        </p:nvSpPr>
        <p:spPr>
          <a:xfrm rot="10800000">
            <a:off x="3108254" y="-3"/>
            <a:ext cx="11593011" cy="68769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CF72E-272D-40A3-B7BB-80B7BA280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699" y="2168951"/>
            <a:ext cx="1774529" cy="16680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4FB4A5-3EC9-472D-868F-63B35229B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"/>
            <a:ext cx="18288000" cy="216895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D3B8A2-036E-445E-8A0B-A47C1B9170BE}"/>
              </a:ext>
            </a:extLst>
          </p:cNvPr>
          <p:cNvSpPr/>
          <p:nvPr/>
        </p:nvSpPr>
        <p:spPr>
          <a:xfrm>
            <a:off x="1816700" y="2778173"/>
            <a:ext cx="14642500" cy="60229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محتوای ارائه</a:t>
            </a:r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472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5A1A88-3F5E-F5B4-DA81-52584DF62B79}"/>
              </a:ext>
            </a:extLst>
          </p:cNvPr>
          <p:cNvSpPr/>
          <p:nvPr/>
        </p:nvSpPr>
        <p:spPr>
          <a:xfrm>
            <a:off x="-47094" y="8926889"/>
            <a:ext cx="18335093" cy="1360112"/>
          </a:xfrm>
          <a:custGeom>
            <a:avLst/>
            <a:gdLst>
              <a:gd name="connsiteX0" fmla="*/ 0 w 12192000"/>
              <a:gd name="connsiteY0" fmla="*/ 0 h 1123950"/>
              <a:gd name="connsiteX1" fmla="*/ 12192000 w 12192000"/>
              <a:gd name="connsiteY1" fmla="*/ 0 h 1123950"/>
              <a:gd name="connsiteX2" fmla="*/ 12192000 w 12192000"/>
              <a:gd name="connsiteY2" fmla="*/ 1123950 h 1123950"/>
              <a:gd name="connsiteX3" fmla="*/ 0 w 12192000"/>
              <a:gd name="connsiteY3" fmla="*/ 1123950 h 1123950"/>
              <a:gd name="connsiteX4" fmla="*/ 0 w 12192000"/>
              <a:gd name="connsiteY4" fmla="*/ 0 h 1123950"/>
              <a:gd name="connsiteX0" fmla="*/ 0 w 12192000"/>
              <a:gd name="connsiteY0" fmla="*/ 0 h 1123950"/>
              <a:gd name="connsiteX1" fmla="*/ 6126480 w 12192000"/>
              <a:gd name="connsiteY1" fmla="*/ 8381 h 1123950"/>
              <a:gd name="connsiteX2" fmla="*/ 12192000 w 12192000"/>
              <a:gd name="connsiteY2" fmla="*/ 0 h 1123950"/>
              <a:gd name="connsiteX3" fmla="*/ 12192000 w 12192000"/>
              <a:gd name="connsiteY3" fmla="*/ 1123950 h 1123950"/>
              <a:gd name="connsiteX4" fmla="*/ 0 w 12192000"/>
              <a:gd name="connsiteY4" fmla="*/ 1123950 h 1123950"/>
              <a:gd name="connsiteX5" fmla="*/ 0 w 12192000"/>
              <a:gd name="connsiteY5" fmla="*/ 0 h 1123950"/>
              <a:gd name="connsiteX0" fmla="*/ 0 w 12246864"/>
              <a:gd name="connsiteY0" fmla="*/ 0 h 1123950"/>
              <a:gd name="connsiteX1" fmla="*/ 6126480 w 12246864"/>
              <a:gd name="connsiteY1" fmla="*/ 8381 h 1123950"/>
              <a:gd name="connsiteX2" fmla="*/ 12246864 w 12246864"/>
              <a:gd name="connsiteY2" fmla="*/ 493776 h 1123950"/>
              <a:gd name="connsiteX3" fmla="*/ 12192000 w 12246864"/>
              <a:gd name="connsiteY3" fmla="*/ 1123950 h 1123950"/>
              <a:gd name="connsiteX4" fmla="*/ 0 w 12246864"/>
              <a:gd name="connsiteY4" fmla="*/ 1123950 h 1123950"/>
              <a:gd name="connsiteX5" fmla="*/ 0 w 12246864"/>
              <a:gd name="connsiteY5" fmla="*/ 0 h 1123950"/>
              <a:gd name="connsiteX0" fmla="*/ 0 w 12301728"/>
              <a:gd name="connsiteY0" fmla="*/ 448819 h 1115569"/>
              <a:gd name="connsiteX1" fmla="*/ 6181344 w 12301728"/>
              <a:gd name="connsiteY1" fmla="*/ 0 h 1115569"/>
              <a:gd name="connsiteX2" fmla="*/ 12301728 w 12301728"/>
              <a:gd name="connsiteY2" fmla="*/ 485395 h 1115569"/>
              <a:gd name="connsiteX3" fmla="*/ 12246864 w 12301728"/>
              <a:gd name="connsiteY3" fmla="*/ 1115569 h 1115569"/>
              <a:gd name="connsiteX4" fmla="*/ 54864 w 12301728"/>
              <a:gd name="connsiteY4" fmla="*/ 1115569 h 1115569"/>
              <a:gd name="connsiteX5" fmla="*/ 0 w 12301728"/>
              <a:gd name="connsiteY5" fmla="*/ 448819 h 1115569"/>
              <a:gd name="connsiteX0" fmla="*/ 0 w 12258011"/>
              <a:gd name="connsiteY0" fmla="*/ 448819 h 1115569"/>
              <a:gd name="connsiteX1" fmla="*/ 6181344 w 12258011"/>
              <a:gd name="connsiteY1" fmla="*/ 0 h 1115569"/>
              <a:gd name="connsiteX2" fmla="*/ 12258011 w 12258011"/>
              <a:gd name="connsiteY2" fmla="*/ 492681 h 1115569"/>
              <a:gd name="connsiteX3" fmla="*/ 12246864 w 12258011"/>
              <a:gd name="connsiteY3" fmla="*/ 1115569 h 1115569"/>
              <a:gd name="connsiteX4" fmla="*/ 54864 w 12258011"/>
              <a:gd name="connsiteY4" fmla="*/ 1115569 h 1115569"/>
              <a:gd name="connsiteX5" fmla="*/ 0 w 12258011"/>
              <a:gd name="connsiteY5" fmla="*/ 448819 h 1115569"/>
              <a:gd name="connsiteX0" fmla="*/ 0 w 12250725"/>
              <a:gd name="connsiteY0" fmla="*/ 448819 h 1115569"/>
              <a:gd name="connsiteX1" fmla="*/ 6181344 w 12250725"/>
              <a:gd name="connsiteY1" fmla="*/ 0 h 1115569"/>
              <a:gd name="connsiteX2" fmla="*/ 12250725 w 12250725"/>
              <a:gd name="connsiteY2" fmla="*/ 492681 h 1115569"/>
              <a:gd name="connsiteX3" fmla="*/ 12246864 w 12250725"/>
              <a:gd name="connsiteY3" fmla="*/ 1115569 h 1115569"/>
              <a:gd name="connsiteX4" fmla="*/ 54864 w 12250725"/>
              <a:gd name="connsiteY4" fmla="*/ 1115569 h 1115569"/>
              <a:gd name="connsiteX5" fmla="*/ 0 w 12250725"/>
              <a:gd name="connsiteY5" fmla="*/ 448819 h 1115569"/>
              <a:gd name="connsiteX0" fmla="*/ 0 w 12258011"/>
              <a:gd name="connsiteY0" fmla="*/ 448819 h 1115569"/>
              <a:gd name="connsiteX1" fmla="*/ 6181344 w 12258011"/>
              <a:gd name="connsiteY1" fmla="*/ 0 h 1115569"/>
              <a:gd name="connsiteX2" fmla="*/ 12258011 w 12258011"/>
              <a:gd name="connsiteY2" fmla="*/ 492681 h 1115569"/>
              <a:gd name="connsiteX3" fmla="*/ 12246864 w 12258011"/>
              <a:gd name="connsiteY3" fmla="*/ 1115569 h 1115569"/>
              <a:gd name="connsiteX4" fmla="*/ 54864 w 12258011"/>
              <a:gd name="connsiteY4" fmla="*/ 1115569 h 1115569"/>
              <a:gd name="connsiteX5" fmla="*/ 0 w 12258011"/>
              <a:gd name="connsiteY5" fmla="*/ 448819 h 1115569"/>
              <a:gd name="connsiteX0" fmla="*/ 0 w 12250725"/>
              <a:gd name="connsiteY0" fmla="*/ 448819 h 1115569"/>
              <a:gd name="connsiteX1" fmla="*/ 6181344 w 12250725"/>
              <a:gd name="connsiteY1" fmla="*/ 0 h 1115569"/>
              <a:gd name="connsiteX2" fmla="*/ 12250725 w 12250725"/>
              <a:gd name="connsiteY2" fmla="*/ 492681 h 1115569"/>
              <a:gd name="connsiteX3" fmla="*/ 12246864 w 12250725"/>
              <a:gd name="connsiteY3" fmla="*/ 1115569 h 1115569"/>
              <a:gd name="connsiteX4" fmla="*/ 54864 w 12250725"/>
              <a:gd name="connsiteY4" fmla="*/ 1115569 h 1115569"/>
              <a:gd name="connsiteX5" fmla="*/ 0 w 12250725"/>
              <a:gd name="connsiteY5" fmla="*/ 448819 h 1115569"/>
              <a:gd name="connsiteX0" fmla="*/ 0 w 12246864"/>
              <a:gd name="connsiteY0" fmla="*/ 448819 h 1115569"/>
              <a:gd name="connsiteX1" fmla="*/ 6181344 w 12246864"/>
              <a:gd name="connsiteY1" fmla="*/ 0 h 1115569"/>
              <a:gd name="connsiteX2" fmla="*/ 12243439 w 12246864"/>
              <a:gd name="connsiteY2" fmla="*/ 492681 h 1115569"/>
              <a:gd name="connsiteX3" fmla="*/ 12246864 w 12246864"/>
              <a:gd name="connsiteY3" fmla="*/ 1115569 h 1115569"/>
              <a:gd name="connsiteX4" fmla="*/ 54864 w 12246864"/>
              <a:gd name="connsiteY4" fmla="*/ 1115569 h 1115569"/>
              <a:gd name="connsiteX5" fmla="*/ 0 w 12246864"/>
              <a:gd name="connsiteY5" fmla="*/ 448819 h 1115569"/>
              <a:gd name="connsiteX0" fmla="*/ 0 w 12247388"/>
              <a:gd name="connsiteY0" fmla="*/ 448819 h 1115569"/>
              <a:gd name="connsiteX1" fmla="*/ 6181344 w 12247388"/>
              <a:gd name="connsiteY1" fmla="*/ 0 h 1115569"/>
              <a:gd name="connsiteX2" fmla="*/ 12247082 w 12247388"/>
              <a:gd name="connsiteY2" fmla="*/ 496324 h 1115569"/>
              <a:gd name="connsiteX3" fmla="*/ 12246864 w 12247388"/>
              <a:gd name="connsiteY3" fmla="*/ 1115569 h 1115569"/>
              <a:gd name="connsiteX4" fmla="*/ 54864 w 12247388"/>
              <a:gd name="connsiteY4" fmla="*/ 1115569 h 1115569"/>
              <a:gd name="connsiteX5" fmla="*/ 0 w 12247388"/>
              <a:gd name="connsiteY5" fmla="*/ 448819 h 1115569"/>
              <a:gd name="connsiteX0" fmla="*/ 0 w 12196386"/>
              <a:gd name="connsiteY0" fmla="*/ 492536 h 1115569"/>
              <a:gd name="connsiteX1" fmla="*/ 6130342 w 12196386"/>
              <a:gd name="connsiteY1" fmla="*/ 0 h 1115569"/>
              <a:gd name="connsiteX2" fmla="*/ 12196080 w 12196386"/>
              <a:gd name="connsiteY2" fmla="*/ 496324 h 1115569"/>
              <a:gd name="connsiteX3" fmla="*/ 12195862 w 12196386"/>
              <a:gd name="connsiteY3" fmla="*/ 1115569 h 1115569"/>
              <a:gd name="connsiteX4" fmla="*/ 3862 w 12196386"/>
              <a:gd name="connsiteY4" fmla="*/ 1115569 h 1115569"/>
              <a:gd name="connsiteX5" fmla="*/ 0 w 12196386"/>
              <a:gd name="connsiteY5" fmla="*/ 492536 h 111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6386" h="1115569">
                <a:moveTo>
                  <a:pt x="0" y="492536"/>
                </a:moveTo>
                <a:lnTo>
                  <a:pt x="6130342" y="0"/>
                </a:lnTo>
                <a:lnTo>
                  <a:pt x="12196080" y="496324"/>
                </a:lnTo>
                <a:cubicBezTo>
                  <a:pt x="12197222" y="703953"/>
                  <a:pt x="12194720" y="907940"/>
                  <a:pt x="12195862" y="1115569"/>
                </a:cubicBezTo>
                <a:lnTo>
                  <a:pt x="3862" y="1115569"/>
                </a:lnTo>
                <a:cubicBezTo>
                  <a:pt x="2575" y="907891"/>
                  <a:pt x="1287" y="700214"/>
                  <a:pt x="0" y="49253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5F1E1-7228-1757-1656-FDC1535F2553}"/>
              </a:ext>
            </a:extLst>
          </p:cNvPr>
          <p:cNvSpPr/>
          <p:nvPr/>
        </p:nvSpPr>
        <p:spPr>
          <a:xfrm>
            <a:off x="34724" y="363473"/>
            <a:ext cx="18178040" cy="97759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A69064-C28C-A3F5-BDB8-0F898E190BB3}"/>
              </a:ext>
            </a:extLst>
          </p:cNvPr>
          <p:cNvSpPr txBox="1"/>
          <p:nvPr/>
        </p:nvSpPr>
        <p:spPr>
          <a:xfrm>
            <a:off x="2427512" y="2355838"/>
            <a:ext cx="134279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4800" b="1" kern="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عنوان مقاله</a:t>
            </a:r>
            <a:endParaRPr lang="en-US" sz="4800" b="1" kern="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A91DAC66-4BE2-E32F-C89D-B79C968C8BB8}"/>
              </a:ext>
            </a:extLst>
          </p:cNvPr>
          <p:cNvSpPr/>
          <p:nvPr/>
        </p:nvSpPr>
        <p:spPr>
          <a:xfrm>
            <a:off x="3240758" y="9614889"/>
            <a:ext cx="11801474" cy="67211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8117AC-DCDE-296A-7749-9CAC0948FEA2}"/>
              </a:ext>
            </a:extLst>
          </p:cNvPr>
          <p:cNvSpPr txBox="1"/>
          <p:nvPr/>
        </p:nvSpPr>
        <p:spPr>
          <a:xfrm>
            <a:off x="4572000" y="9695677"/>
            <a:ext cx="9144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700" dirty="0">
                <a:solidFill>
                  <a:srgbClr val="262344"/>
                </a:solidFill>
                <a:latin typeface="Shabnam" panose="020B0603030804020204" pitchFamily="34" charset="-78"/>
              </a:rPr>
              <a:t>پژوهشکده مطالعات فناوری‌های نوین</a:t>
            </a:r>
            <a:endParaRPr lang="en-US" sz="2700" dirty="0">
              <a:solidFill>
                <a:srgbClr val="262344"/>
              </a:solidFill>
              <a:latin typeface="Shabnam" panose="020B0603030804020204" pitchFamily="34" charset="-78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925E2118-4B05-5293-5E88-F23954FD18F7}"/>
              </a:ext>
            </a:extLst>
          </p:cNvPr>
          <p:cNvSpPr/>
          <p:nvPr/>
        </p:nvSpPr>
        <p:spPr>
          <a:xfrm rot="10800000">
            <a:off x="3108254" y="-3"/>
            <a:ext cx="11593011" cy="68769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CF72E-272D-40A3-B7BB-80B7BA280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699" y="2168951"/>
            <a:ext cx="1774529" cy="16680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4FB4A5-3EC9-472D-868F-63B35229B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"/>
            <a:ext cx="18288000" cy="21689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EA7F71-4B8D-4A68-A3B6-2F6948477604}"/>
              </a:ext>
            </a:extLst>
          </p:cNvPr>
          <p:cNvSpPr/>
          <p:nvPr/>
        </p:nvSpPr>
        <p:spPr>
          <a:xfrm>
            <a:off x="838200" y="2292576"/>
            <a:ext cx="6751196" cy="655082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1B4F8A-4E85-4111-BC9D-720034BAAA3C}"/>
              </a:ext>
            </a:extLst>
          </p:cNvPr>
          <p:cNvSpPr txBox="1"/>
          <p:nvPr/>
        </p:nvSpPr>
        <p:spPr>
          <a:xfrm>
            <a:off x="2918411" y="6212306"/>
            <a:ext cx="2590774" cy="92333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>
              <a:lnSpc>
                <a:spcPct val="90000"/>
              </a:lnSpc>
            </a:pPr>
            <a:r>
              <a:rPr lang="fa-IR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Medium" panose="020B0604030602030204" pitchFamily="34" charset="0"/>
              </a:rPr>
              <a:t>متن نمونه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Ubuntu Medium" panose="020B0604030602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FA465C-AD95-49B0-88B0-796B98115D60}"/>
              </a:ext>
            </a:extLst>
          </p:cNvPr>
          <p:cNvSpPr/>
          <p:nvPr/>
        </p:nvSpPr>
        <p:spPr>
          <a:xfrm>
            <a:off x="8310562" y="5371916"/>
            <a:ext cx="8986837" cy="16807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>
              <a:lnSpc>
                <a:spcPct val="109000"/>
              </a:lnSpc>
            </a:pPr>
            <a:r>
              <a:rPr lang="fa-IR" sz="2400" dirty="0"/>
              <a:t>«این متن صرفاً جهت نمونه و جایگزین موقت برای محتوای اصلی درج شده است. هدف از قرار دادن این بخش، نمایش ساختار و چیدمان نهایی متن در صفحه می‌باشد. لطفاً پس از آماده‌سازی محتوای واقعی، این متن با مطالب مرتبط و نهایی جایگزین گردد. در حال حاضر این نوشته تنها به عنوان نمونه‌ی نمایشی در طرح به‌کار رفته است.»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25F567E-155D-41F4-97D8-B45CF6B3A784}"/>
              </a:ext>
            </a:extLst>
          </p:cNvPr>
          <p:cNvSpPr/>
          <p:nvPr/>
        </p:nvSpPr>
        <p:spPr>
          <a:xfrm>
            <a:off x="15797211" y="7397124"/>
            <a:ext cx="1500188" cy="4286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575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مطالعه بیشتر</a:t>
            </a:r>
            <a:endParaRPr lang="en-US" sz="1575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7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13" grpId="0" animBg="1"/>
      <p:bldP spid="14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5A1A88-3F5E-F5B4-DA81-52584DF62B79}"/>
              </a:ext>
            </a:extLst>
          </p:cNvPr>
          <p:cNvSpPr/>
          <p:nvPr/>
        </p:nvSpPr>
        <p:spPr>
          <a:xfrm>
            <a:off x="-47094" y="8926889"/>
            <a:ext cx="18335093" cy="1360112"/>
          </a:xfrm>
          <a:custGeom>
            <a:avLst/>
            <a:gdLst>
              <a:gd name="connsiteX0" fmla="*/ 0 w 12192000"/>
              <a:gd name="connsiteY0" fmla="*/ 0 h 1123950"/>
              <a:gd name="connsiteX1" fmla="*/ 12192000 w 12192000"/>
              <a:gd name="connsiteY1" fmla="*/ 0 h 1123950"/>
              <a:gd name="connsiteX2" fmla="*/ 12192000 w 12192000"/>
              <a:gd name="connsiteY2" fmla="*/ 1123950 h 1123950"/>
              <a:gd name="connsiteX3" fmla="*/ 0 w 12192000"/>
              <a:gd name="connsiteY3" fmla="*/ 1123950 h 1123950"/>
              <a:gd name="connsiteX4" fmla="*/ 0 w 12192000"/>
              <a:gd name="connsiteY4" fmla="*/ 0 h 1123950"/>
              <a:gd name="connsiteX0" fmla="*/ 0 w 12192000"/>
              <a:gd name="connsiteY0" fmla="*/ 0 h 1123950"/>
              <a:gd name="connsiteX1" fmla="*/ 6126480 w 12192000"/>
              <a:gd name="connsiteY1" fmla="*/ 8381 h 1123950"/>
              <a:gd name="connsiteX2" fmla="*/ 12192000 w 12192000"/>
              <a:gd name="connsiteY2" fmla="*/ 0 h 1123950"/>
              <a:gd name="connsiteX3" fmla="*/ 12192000 w 12192000"/>
              <a:gd name="connsiteY3" fmla="*/ 1123950 h 1123950"/>
              <a:gd name="connsiteX4" fmla="*/ 0 w 12192000"/>
              <a:gd name="connsiteY4" fmla="*/ 1123950 h 1123950"/>
              <a:gd name="connsiteX5" fmla="*/ 0 w 12192000"/>
              <a:gd name="connsiteY5" fmla="*/ 0 h 1123950"/>
              <a:gd name="connsiteX0" fmla="*/ 0 w 12246864"/>
              <a:gd name="connsiteY0" fmla="*/ 0 h 1123950"/>
              <a:gd name="connsiteX1" fmla="*/ 6126480 w 12246864"/>
              <a:gd name="connsiteY1" fmla="*/ 8381 h 1123950"/>
              <a:gd name="connsiteX2" fmla="*/ 12246864 w 12246864"/>
              <a:gd name="connsiteY2" fmla="*/ 493776 h 1123950"/>
              <a:gd name="connsiteX3" fmla="*/ 12192000 w 12246864"/>
              <a:gd name="connsiteY3" fmla="*/ 1123950 h 1123950"/>
              <a:gd name="connsiteX4" fmla="*/ 0 w 12246864"/>
              <a:gd name="connsiteY4" fmla="*/ 1123950 h 1123950"/>
              <a:gd name="connsiteX5" fmla="*/ 0 w 12246864"/>
              <a:gd name="connsiteY5" fmla="*/ 0 h 1123950"/>
              <a:gd name="connsiteX0" fmla="*/ 0 w 12301728"/>
              <a:gd name="connsiteY0" fmla="*/ 448819 h 1115569"/>
              <a:gd name="connsiteX1" fmla="*/ 6181344 w 12301728"/>
              <a:gd name="connsiteY1" fmla="*/ 0 h 1115569"/>
              <a:gd name="connsiteX2" fmla="*/ 12301728 w 12301728"/>
              <a:gd name="connsiteY2" fmla="*/ 485395 h 1115569"/>
              <a:gd name="connsiteX3" fmla="*/ 12246864 w 12301728"/>
              <a:gd name="connsiteY3" fmla="*/ 1115569 h 1115569"/>
              <a:gd name="connsiteX4" fmla="*/ 54864 w 12301728"/>
              <a:gd name="connsiteY4" fmla="*/ 1115569 h 1115569"/>
              <a:gd name="connsiteX5" fmla="*/ 0 w 12301728"/>
              <a:gd name="connsiteY5" fmla="*/ 448819 h 1115569"/>
              <a:gd name="connsiteX0" fmla="*/ 0 w 12258011"/>
              <a:gd name="connsiteY0" fmla="*/ 448819 h 1115569"/>
              <a:gd name="connsiteX1" fmla="*/ 6181344 w 12258011"/>
              <a:gd name="connsiteY1" fmla="*/ 0 h 1115569"/>
              <a:gd name="connsiteX2" fmla="*/ 12258011 w 12258011"/>
              <a:gd name="connsiteY2" fmla="*/ 492681 h 1115569"/>
              <a:gd name="connsiteX3" fmla="*/ 12246864 w 12258011"/>
              <a:gd name="connsiteY3" fmla="*/ 1115569 h 1115569"/>
              <a:gd name="connsiteX4" fmla="*/ 54864 w 12258011"/>
              <a:gd name="connsiteY4" fmla="*/ 1115569 h 1115569"/>
              <a:gd name="connsiteX5" fmla="*/ 0 w 12258011"/>
              <a:gd name="connsiteY5" fmla="*/ 448819 h 1115569"/>
              <a:gd name="connsiteX0" fmla="*/ 0 w 12250725"/>
              <a:gd name="connsiteY0" fmla="*/ 448819 h 1115569"/>
              <a:gd name="connsiteX1" fmla="*/ 6181344 w 12250725"/>
              <a:gd name="connsiteY1" fmla="*/ 0 h 1115569"/>
              <a:gd name="connsiteX2" fmla="*/ 12250725 w 12250725"/>
              <a:gd name="connsiteY2" fmla="*/ 492681 h 1115569"/>
              <a:gd name="connsiteX3" fmla="*/ 12246864 w 12250725"/>
              <a:gd name="connsiteY3" fmla="*/ 1115569 h 1115569"/>
              <a:gd name="connsiteX4" fmla="*/ 54864 w 12250725"/>
              <a:gd name="connsiteY4" fmla="*/ 1115569 h 1115569"/>
              <a:gd name="connsiteX5" fmla="*/ 0 w 12250725"/>
              <a:gd name="connsiteY5" fmla="*/ 448819 h 1115569"/>
              <a:gd name="connsiteX0" fmla="*/ 0 w 12258011"/>
              <a:gd name="connsiteY0" fmla="*/ 448819 h 1115569"/>
              <a:gd name="connsiteX1" fmla="*/ 6181344 w 12258011"/>
              <a:gd name="connsiteY1" fmla="*/ 0 h 1115569"/>
              <a:gd name="connsiteX2" fmla="*/ 12258011 w 12258011"/>
              <a:gd name="connsiteY2" fmla="*/ 492681 h 1115569"/>
              <a:gd name="connsiteX3" fmla="*/ 12246864 w 12258011"/>
              <a:gd name="connsiteY3" fmla="*/ 1115569 h 1115569"/>
              <a:gd name="connsiteX4" fmla="*/ 54864 w 12258011"/>
              <a:gd name="connsiteY4" fmla="*/ 1115569 h 1115569"/>
              <a:gd name="connsiteX5" fmla="*/ 0 w 12258011"/>
              <a:gd name="connsiteY5" fmla="*/ 448819 h 1115569"/>
              <a:gd name="connsiteX0" fmla="*/ 0 w 12250725"/>
              <a:gd name="connsiteY0" fmla="*/ 448819 h 1115569"/>
              <a:gd name="connsiteX1" fmla="*/ 6181344 w 12250725"/>
              <a:gd name="connsiteY1" fmla="*/ 0 h 1115569"/>
              <a:gd name="connsiteX2" fmla="*/ 12250725 w 12250725"/>
              <a:gd name="connsiteY2" fmla="*/ 492681 h 1115569"/>
              <a:gd name="connsiteX3" fmla="*/ 12246864 w 12250725"/>
              <a:gd name="connsiteY3" fmla="*/ 1115569 h 1115569"/>
              <a:gd name="connsiteX4" fmla="*/ 54864 w 12250725"/>
              <a:gd name="connsiteY4" fmla="*/ 1115569 h 1115569"/>
              <a:gd name="connsiteX5" fmla="*/ 0 w 12250725"/>
              <a:gd name="connsiteY5" fmla="*/ 448819 h 1115569"/>
              <a:gd name="connsiteX0" fmla="*/ 0 w 12246864"/>
              <a:gd name="connsiteY0" fmla="*/ 448819 h 1115569"/>
              <a:gd name="connsiteX1" fmla="*/ 6181344 w 12246864"/>
              <a:gd name="connsiteY1" fmla="*/ 0 h 1115569"/>
              <a:gd name="connsiteX2" fmla="*/ 12243439 w 12246864"/>
              <a:gd name="connsiteY2" fmla="*/ 492681 h 1115569"/>
              <a:gd name="connsiteX3" fmla="*/ 12246864 w 12246864"/>
              <a:gd name="connsiteY3" fmla="*/ 1115569 h 1115569"/>
              <a:gd name="connsiteX4" fmla="*/ 54864 w 12246864"/>
              <a:gd name="connsiteY4" fmla="*/ 1115569 h 1115569"/>
              <a:gd name="connsiteX5" fmla="*/ 0 w 12246864"/>
              <a:gd name="connsiteY5" fmla="*/ 448819 h 1115569"/>
              <a:gd name="connsiteX0" fmla="*/ 0 w 12247388"/>
              <a:gd name="connsiteY0" fmla="*/ 448819 h 1115569"/>
              <a:gd name="connsiteX1" fmla="*/ 6181344 w 12247388"/>
              <a:gd name="connsiteY1" fmla="*/ 0 h 1115569"/>
              <a:gd name="connsiteX2" fmla="*/ 12247082 w 12247388"/>
              <a:gd name="connsiteY2" fmla="*/ 496324 h 1115569"/>
              <a:gd name="connsiteX3" fmla="*/ 12246864 w 12247388"/>
              <a:gd name="connsiteY3" fmla="*/ 1115569 h 1115569"/>
              <a:gd name="connsiteX4" fmla="*/ 54864 w 12247388"/>
              <a:gd name="connsiteY4" fmla="*/ 1115569 h 1115569"/>
              <a:gd name="connsiteX5" fmla="*/ 0 w 12247388"/>
              <a:gd name="connsiteY5" fmla="*/ 448819 h 1115569"/>
              <a:gd name="connsiteX0" fmla="*/ 0 w 12196386"/>
              <a:gd name="connsiteY0" fmla="*/ 492536 h 1115569"/>
              <a:gd name="connsiteX1" fmla="*/ 6130342 w 12196386"/>
              <a:gd name="connsiteY1" fmla="*/ 0 h 1115569"/>
              <a:gd name="connsiteX2" fmla="*/ 12196080 w 12196386"/>
              <a:gd name="connsiteY2" fmla="*/ 496324 h 1115569"/>
              <a:gd name="connsiteX3" fmla="*/ 12195862 w 12196386"/>
              <a:gd name="connsiteY3" fmla="*/ 1115569 h 1115569"/>
              <a:gd name="connsiteX4" fmla="*/ 3862 w 12196386"/>
              <a:gd name="connsiteY4" fmla="*/ 1115569 h 1115569"/>
              <a:gd name="connsiteX5" fmla="*/ 0 w 12196386"/>
              <a:gd name="connsiteY5" fmla="*/ 492536 h 111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6386" h="1115569">
                <a:moveTo>
                  <a:pt x="0" y="492536"/>
                </a:moveTo>
                <a:lnTo>
                  <a:pt x="6130342" y="0"/>
                </a:lnTo>
                <a:lnTo>
                  <a:pt x="12196080" y="496324"/>
                </a:lnTo>
                <a:cubicBezTo>
                  <a:pt x="12197222" y="703953"/>
                  <a:pt x="12194720" y="907940"/>
                  <a:pt x="12195862" y="1115569"/>
                </a:cubicBezTo>
                <a:lnTo>
                  <a:pt x="3862" y="1115569"/>
                </a:lnTo>
                <a:cubicBezTo>
                  <a:pt x="2575" y="907891"/>
                  <a:pt x="1287" y="700214"/>
                  <a:pt x="0" y="49253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5F1E1-7228-1757-1656-FDC1535F2553}"/>
              </a:ext>
            </a:extLst>
          </p:cNvPr>
          <p:cNvSpPr/>
          <p:nvPr/>
        </p:nvSpPr>
        <p:spPr>
          <a:xfrm>
            <a:off x="34724" y="363473"/>
            <a:ext cx="18178040" cy="97759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A69064-C28C-A3F5-BDB8-0F898E190BB3}"/>
              </a:ext>
            </a:extLst>
          </p:cNvPr>
          <p:cNvSpPr txBox="1"/>
          <p:nvPr/>
        </p:nvSpPr>
        <p:spPr>
          <a:xfrm>
            <a:off x="2427512" y="2355838"/>
            <a:ext cx="134279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4800" b="1" kern="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عنوان مقاله</a:t>
            </a:r>
            <a:endParaRPr lang="en-US" sz="4800" b="1" kern="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A91DAC66-4BE2-E32F-C89D-B79C968C8BB8}"/>
              </a:ext>
            </a:extLst>
          </p:cNvPr>
          <p:cNvSpPr/>
          <p:nvPr/>
        </p:nvSpPr>
        <p:spPr>
          <a:xfrm>
            <a:off x="3240758" y="9614889"/>
            <a:ext cx="11801474" cy="67211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8117AC-DCDE-296A-7749-9CAC0948FEA2}"/>
              </a:ext>
            </a:extLst>
          </p:cNvPr>
          <p:cNvSpPr txBox="1"/>
          <p:nvPr/>
        </p:nvSpPr>
        <p:spPr>
          <a:xfrm>
            <a:off x="4572000" y="9695677"/>
            <a:ext cx="9144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700" dirty="0">
                <a:solidFill>
                  <a:srgbClr val="262344"/>
                </a:solidFill>
                <a:latin typeface="Shabnam" panose="020B0603030804020204" pitchFamily="34" charset="-78"/>
              </a:rPr>
              <a:t>پژوهشکده مطالعات فناوری‌های نوین</a:t>
            </a:r>
            <a:endParaRPr lang="en-US" sz="2700" dirty="0">
              <a:solidFill>
                <a:srgbClr val="262344"/>
              </a:solidFill>
              <a:latin typeface="Shabnam" panose="020B0603030804020204" pitchFamily="34" charset="-78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925E2118-4B05-5293-5E88-F23954FD18F7}"/>
              </a:ext>
            </a:extLst>
          </p:cNvPr>
          <p:cNvSpPr/>
          <p:nvPr/>
        </p:nvSpPr>
        <p:spPr>
          <a:xfrm rot="10800000">
            <a:off x="3108254" y="-3"/>
            <a:ext cx="11593011" cy="68769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4FB4A5-3EC9-472D-868F-63B35229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"/>
            <a:ext cx="18288000" cy="216895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FEBA5FE-328C-4291-86F0-E7FE91434FA2}"/>
              </a:ext>
            </a:extLst>
          </p:cNvPr>
          <p:cNvSpPr/>
          <p:nvPr/>
        </p:nvSpPr>
        <p:spPr>
          <a:xfrm>
            <a:off x="33336" y="2608777"/>
            <a:ext cx="18288000" cy="5878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21A2C0-054C-449E-B37B-48C62A0D3423}"/>
              </a:ext>
            </a:extLst>
          </p:cNvPr>
          <p:cNvSpPr txBox="1"/>
          <p:nvPr/>
        </p:nvSpPr>
        <p:spPr>
          <a:xfrm>
            <a:off x="9834563" y="5866104"/>
            <a:ext cx="5959928" cy="75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fa-IR" sz="4800" dirty="0">
                <a:solidFill>
                  <a:schemeClr val="accent1"/>
                </a:solidFill>
              </a:rPr>
              <a:t>دیدگاه ما</a:t>
            </a:r>
            <a:endParaRPr lang="en-US" sz="4800" dirty="0">
              <a:solidFill>
                <a:schemeClr val="accent1"/>
              </a:solidFill>
              <a:latin typeface="Ubuntu Medium" panose="020B0604030602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B133C3-E040-4480-83B7-1EAE44813744}"/>
              </a:ext>
            </a:extLst>
          </p:cNvPr>
          <p:cNvSpPr/>
          <p:nvPr/>
        </p:nvSpPr>
        <p:spPr>
          <a:xfrm>
            <a:off x="9834563" y="6687867"/>
            <a:ext cx="7458074" cy="128554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>
              <a:lnSpc>
                <a:spcPct val="109000"/>
              </a:lnSpc>
            </a:pPr>
            <a:r>
              <a:rPr lang="fa-IR" dirty="0"/>
              <a:t>«این متن صرفاً جهت نمونه و جایگزین موقت برای محتوای اصلی درج شده است. هدف از قرار دادن این بخش، نمایش ساختار و چیدمان نهایی متن در صفحه می‌باشد. لطفاً پس از آماده‌سازی محتوای واقعی، این متن با مطالب مرتبط و نهایی جایگزین گردد. در حال حاضر این نوشته تنها به عنوان نمونه‌ی نمایشی در طرح به‌کار رفته است.»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401E35-165F-4CA7-B6D6-FF9C1998F9B6}"/>
              </a:ext>
            </a:extLst>
          </p:cNvPr>
          <p:cNvSpPr txBox="1"/>
          <p:nvPr/>
        </p:nvSpPr>
        <p:spPr>
          <a:xfrm>
            <a:off x="9834563" y="3126467"/>
            <a:ext cx="5959928" cy="75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fa-IR" sz="4800" dirty="0">
                <a:solidFill>
                  <a:schemeClr val="accent1"/>
                </a:solidFill>
                <a:latin typeface="Ubuntu Medium" panose="020B0604030602030204" pitchFamily="34" charset="0"/>
              </a:rPr>
              <a:t>ارتباط با ما</a:t>
            </a:r>
            <a:endParaRPr lang="en-US" sz="4800" dirty="0">
              <a:solidFill>
                <a:schemeClr val="accent1"/>
              </a:solidFill>
              <a:latin typeface="Ubuntu Medium" panose="020B0604030602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5CB7D0-B4F6-4509-AD46-E9170CD73888}"/>
              </a:ext>
            </a:extLst>
          </p:cNvPr>
          <p:cNvSpPr/>
          <p:nvPr/>
        </p:nvSpPr>
        <p:spPr>
          <a:xfrm>
            <a:off x="9834563" y="3948230"/>
            <a:ext cx="7458074" cy="128554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>
              <a:lnSpc>
                <a:spcPct val="109000"/>
              </a:lnSpc>
            </a:pPr>
            <a:r>
              <a:rPr lang="fa-IR" dirty="0"/>
              <a:t>«این متن صرفاً جهت نمونه و جایگزین موقت برای محتوای اصلی درج شده است. هدف از قرار دادن این بخش، نمایش ساختار و چیدمان نهایی متن در صفحه می‌باشد. لطفاً پس از آماده‌سازی محتوای واقعی، این متن با مطالب مرتبط و نهایی جایگزین گردد. در حال حاضر این نوشته تنها به عنوان نمونه‌ی نمایشی در طرح به‌کار رفته است.»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Segoe UI Light" panose="020B0502040204020203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B032E2-7A05-4660-8B3A-35D65B46E675}"/>
              </a:ext>
            </a:extLst>
          </p:cNvPr>
          <p:cNvCxnSpPr/>
          <p:nvPr/>
        </p:nvCxnSpPr>
        <p:spPr>
          <a:xfrm>
            <a:off x="8948736" y="6244668"/>
            <a:ext cx="6858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0FC989-9488-44C7-9322-FAC79B7860CF}"/>
              </a:ext>
            </a:extLst>
          </p:cNvPr>
          <p:cNvCxnSpPr/>
          <p:nvPr/>
        </p:nvCxnSpPr>
        <p:spPr>
          <a:xfrm>
            <a:off x="8948736" y="3505031"/>
            <a:ext cx="685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1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5A1A88-3F5E-F5B4-DA81-52584DF62B79}"/>
              </a:ext>
            </a:extLst>
          </p:cNvPr>
          <p:cNvSpPr/>
          <p:nvPr/>
        </p:nvSpPr>
        <p:spPr>
          <a:xfrm>
            <a:off x="-47094" y="8926889"/>
            <a:ext cx="18335093" cy="1360112"/>
          </a:xfrm>
          <a:custGeom>
            <a:avLst/>
            <a:gdLst>
              <a:gd name="connsiteX0" fmla="*/ 0 w 12192000"/>
              <a:gd name="connsiteY0" fmla="*/ 0 h 1123950"/>
              <a:gd name="connsiteX1" fmla="*/ 12192000 w 12192000"/>
              <a:gd name="connsiteY1" fmla="*/ 0 h 1123950"/>
              <a:gd name="connsiteX2" fmla="*/ 12192000 w 12192000"/>
              <a:gd name="connsiteY2" fmla="*/ 1123950 h 1123950"/>
              <a:gd name="connsiteX3" fmla="*/ 0 w 12192000"/>
              <a:gd name="connsiteY3" fmla="*/ 1123950 h 1123950"/>
              <a:gd name="connsiteX4" fmla="*/ 0 w 12192000"/>
              <a:gd name="connsiteY4" fmla="*/ 0 h 1123950"/>
              <a:gd name="connsiteX0" fmla="*/ 0 w 12192000"/>
              <a:gd name="connsiteY0" fmla="*/ 0 h 1123950"/>
              <a:gd name="connsiteX1" fmla="*/ 6126480 w 12192000"/>
              <a:gd name="connsiteY1" fmla="*/ 8381 h 1123950"/>
              <a:gd name="connsiteX2" fmla="*/ 12192000 w 12192000"/>
              <a:gd name="connsiteY2" fmla="*/ 0 h 1123950"/>
              <a:gd name="connsiteX3" fmla="*/ 12192000 w 12192000"/>
              <a:gd name="connsiteY3" fmla="*/ 1123950 h 1123950"/>
              <a:gd name="connsiteX4" fmla="*/ 0 w 12192000"/>
              <a:gd name="connsiteY4" fmla="*/ 1123950 h 1123950"/>
              <a:gd name="connsiteX5" fmla="*/ 0 w 12192000"/>
              <a:gd name="connsiteY5" fmla="*/ 0 h 1123950"/>
              <a:gd name="connsiteX0" fmla="*/ 0 w 12246864"/>
              <a:gd name="connsiteY0" fmla="*/ 0 h 1123950"/>
              <a:gd name="connsiteX1" fmla="*/ 6126480 w 12246864"/>
              <a:gd name="connsiteY1" fmla="*/ 8381 h 1123950"/>
              <a:gd name="connsiteX2" fmla="*/ 12246864 w 12246864"/>
              <a:gd name="connsiteY2" fmla="*/ 493776 h 1123950"/>
              <a:gd name="connsiteX3" fmla="*/ 12192000 w 12246864"/>
              <a:gd name="connsiteY3" fmla="*/ 1123950 h 1123950"/>
              <a:gd name="connsiteX4" fmla="*/ 0 w 12246864"/>
              <a:gd name="connsiteY4" fmla="*/ 1123950 h 1123950"/>
              <a:gd name="connsiteX5" fmla="*/ 0 w 12246864"/>
              <a:gd name="connsiteY5" fmla="*/ 0 h 1123950"/>
              <a:gd name="connsiteX0" fmla="*/ 0 w 12301728"/>
              <a:gd name="connsiteY0" fmla="*/ 448819 h 1115569"/>
              <a:gd name="connsiteX1" fmla="*/ 6181344 w 12301728"/>
              <a:gd name="connsiteY1" fmla="*/ 0 h 1115569"/>
              <a:gd name="connsiteX2" fmla="*/ 12301728 w 12301728"/>
              <a:gd name="connsiteY2" fmla="*/ 485395 h 1115569"/>
              <a:gd name="connsiteX3" fmla="*/ 12246864 w 12301728"/>
              <a:gd name="connsiteY3" fmla="*/ 1115569 h 1115569"/>
              <a:gd name="connsiteX4" fmla="*/ 54864 w 12301728"/>
              <a:gd name="connsiteY4" fmla="*/ 1115569 h 1115569"/>
              <a:gd name="connsiteX5" fmla="*/ 0 w 12301728"/>
              <a:gd name="connsiteY5" fmla="*/ 448819 h 1115569"/>
              <a:gd name="connsiteX0" fmla="*/ 0 w 12258011"/>
              <a:gd name="connsiteY0" fmla="*/ 448819 h 1115569"/>
              <a:gd name="connsiteX1" fmla="*/ 6181344 w 12258011"/>
              <a:gd name="connsiteY1" fmla="*/ 0 h 1115569"/>
              <a:gd name="connsiteX2" fmla="*/ 12258011 w 12258011"/>
              <a:gd name="connsiteY2" fmla="*/ 492681 h 1115569"/>
              <a:gd name="connsiteX3" fmla="*/ 12246864 w 12258011"/>
              <a:gd name="connsiteY3" fmla="*/ 1115569 h 1115569"/>
              <a:gd name="connsiteX4" fmla="*/ 54864 w 12258011"/>
              <a:gd name="connsiteY4" fmla="*/ 1115569 h 1115569"/>
              <a:gd name="connsiteX5" fmla="*/ 0 w 12258011"/>
              <a:gd name="connsiteY5" fmla="*/ 448819 h 1115569"/>
              <a:gd name="connsiteX0" fmla="*/ 0 w 12250725"/>
              <a:gd name="connsiteY0" fmla="*/ 448819 h 1115569"/>
              <a:gd name="connsiteX1" fmla="*/ 6181344 w 12250725"/>
              <a:gd name="connsiteY1" fmla="*/ 0 h 1115569"/>
              <a:gd name="connsiteX2" fmla="*/ 12250725 w 12250725"/>
              <a:gd name="connsiteY2" fmla="*/ 492681 h 1115569"/>
              <a:gd name="connsiteX3" fmla="*/ 12246864 w 12250725"/>
              <a:gd name="connsiteY3" fmla="*/ 1115569 h 1115569"/>
              <a:gd name="connsiteX4" fmla="*/ 54864 w 12250725"/>
              <a:gd name="connsiteY4" fmla="*/ 1115569 h 1115569"/>
              <a:gd name="connsiteX5" fmla="*/ 0 w 12250725"/>
              <a:gd name="connsiteY5" fmla="*/ 448819 h 1115569"/>
              <a:gd name="connsiteX0" fmla="*/ 0 w 12258011"/>
              <a:gd name="connsiteY0" fmla="*/ 448819 h 1115569"/>
              <a:gd name="connsiteX1" fmla="*/ 6181344 w 12258011"/>
              <a:gd name="connsiteY1" fmla="*/ 0 h 1115569"/>
              <a:gd name="connsiteX2" fmla="*/ 12258011 w 12258011"/>
              <a:gd name="connsiteY2" fmla="*/ 492681 h 1115569"/>
              <a:gd name="connsiteX3" fmla="*/ 12246864 w 12258011"/>
              <a:gd name="connsiteY3" fmla="*/ 1115569 h 1115569"/>
              <a:gd name="connsiteX4" fmla="*/ 54864 w 12258011"/>
              <a:gd name="connsiteY4" fmla="*/ 1115569 h 1115569"/>
              <a:gd name="connsiteX5" fmla="*/ 0 w 12258011"/>
              <a:gd name="connsiteY5" fmla="*/ 448819 h 1115569"/>
              <a:gd name="connsiteX0" fmla="*/ 0 w 12250725"/>
              <a:gd name="connsiteY0" fmla="*/ 448819 h 1115569"/>
              <a:gd name="connsiteX1" fmla="*/ 6181344 w 12250725"/>
              <a:gd name="connsiteY1" fmla="*/ 0 h 1115569"/>
              <a:gd name="connsiteX2" fmla="*/ 12250725 w 12250725"/>
              <a:gd name="connsiteY2" fmla="*/ 492681 h 1115569"/>
              <a:gd name="connsiteX3" fmla="*/ 12246864 w 12250725"/>
              <a:gd name="connsiteY3" fmla="*/ 1115569 h 1115569"/>
              <a:gd name="connsiteX4" fmla="*/ 54864 w 12250725"/>
              <a:gd name="connsiteY4" fmla="*/ 1115569 h 1115569"/>
              <a:gd name="connsiteX5" fmla="*/ 0 w 12250725"/>
              <a:gd name="connsiteY5" fmla="*/ 448819 h 1115569"/>
              <a:gd name="connsiteX0" fmla="*/ 0 w 12246864"/>
              <a:gd name="connsiteY0" fmla="*/ 448819 h 1115569"/>
              <a:gd name="connsiteX1" fmla="*/ 6181344 w 12246864"/>
              <a:gd name="connsiteY1" fmla="*/ 0 h 1115569"/>
              <a:gd name="connsiteX2" fmla="*/ 12243439 w 12246864"/>
              <a:gd name="connsiteY2" fmla="*/ 492681 h 1115569"/>
              <a:gd name="connsiteX3" fmla="*/ 12246864 w 12246864"/>
              <a:gd name="connsiteY3" fmla="*/ 1115569 h 1115569"/>
              <a:gd name="connsiteX4" fmla="*/ 54864 w 12246864"/>
              <a:gd name="connsiteY4" fmla="*/ 1115569 h 1115569"/>
              <a:gd name="connsiteX5" fmla="*/ 0 w 12246864"/>
              <a:gd name="connsiteY5" fmla="*/ 448819 h 1115569"/>
              <a:gd name="connsiteX0" fmla="*/ 0 w 12247388"/>
              <a:gd name="connsiteY0" fmla="*/ 448819 h 1115569"/>
              <a:gd name="connsiteX1" fmla="*/ 6181344 w 12247388"/>
              <a:gd name="connsiteY1" fmla="*/ 0 h 1115569"/>
              <a:gd name="connsiteX2" fmla="*/ 12247082 w 12247388"/>
              <a:gd name="connsiteY2" fmla="*/ 496324 h 1115569"/>
              <a:gd name="connsiteX3" fmla="*/ 12246864 w 12247388"/>
              <a:gd name="connsiteY3" fmla="*/ 1115569 h 1115569"/>
              <a:gd name="connsiteX4" fmla="*/ 54864 w 12247388"/>
              <a:gd name="connsiteY4" fmla="*/ 1115569 h 1115569"/>
              <a:gd name="connsiteX5" fmla="*/ 0 w 12247388"/>
              <a:gd name="connsiteY5" fmla="*/ 448819 h 1115569"/>
              <a:gd name="connsiteX0" fmla="*/ 0 w 12196386"/>
              <a:gd name="connsiteY0" fmla="*/ 492536 h 1115569"/>
              <a:gd name="connsiteX1" fmla="*/ 6130342 w 12196386"/>
              <a:gd name="connsiteY1" fmla="*/ 0 h 1115569"/>
              <a:gd name="connsiteX2" fmla="*/ 12196080 w 12196386"/>
              <a:gd name="connsiteY2" fmla="*/ 496324 h 1115569"/>
              <a:gd name="connsiteX3" fmla="*/ 12195862 w 12196386"/>
              <a:gd name="connsiteY3" fmla="*/ 1115569 h 1115569"/>
              <a:gd name="connsiteX4" fmla="*/ 3862 w 12196386"/>
              <a:gd name="connsiteY4" fmla="*/ 1115569 h 1115569"/>
              <a:gd name="connsiteX5" fmla="*/ 0 w 12196386"/>
              <a:gd name="connsiteY5" fmla="*/ 492536 h 111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6386" h="1115569">
                <a:moveTo>
                  <a:pt x="0" y="492536"/>
                </a:moveTo>
                <a:lnTo>
                  <a:pt x="6130342" y="0"/>
                </a:lnTo>
                <a:lnTo>
                  <a:pt x="12196080" y="496324"/>
                </a:lnTo>
                <a:cubicBezTo>
                  <a:pt x="12197222" y="703953"/>
                  <a:pt x="12194720" y="907940"/>
                  <a:pt x="12195862" y="1115569"/>
                </a:cubicBezTo>
                <a:lnTo>
                  <a:pt x="3862" y="1115569"/>
                </a:lnTo>
                <a:cubicBezTo>
                  <a:pt x="2575" y="907891"/>
                  <a:pt x="1287" y="700214"/>
                  <a:pt x="0" y="49253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5F1E1-7228-1757-1656-FDC1535F2553}"/>
              </a:ext>
            </a:extLst>
          </p:cNvPr>
          <p:cNvSpPr/>
          <p:nvPr/>
        </p:nvSpPr>
        <p:spPr>
          <a:xfrm>
            <a:off x="34724" y="363473"/>
            <a:ext cx="18178040" cy="97759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A69064-C28C-A3F5-BDB8-0F898E190BB3}"/>
              </a:ext>
            </a:extLst>
          </p:cNvPr>
          <p:cNvSpPr txBox="1"/>
          <p:nvPr/>
        </p:nvSpPr>
        <p:spPr>
          <a:xfrm>
            <a:off x="2427512" y="2355838"/>
            <a:ext cx="134279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4800" b="1" kern="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عنوان مقاله</a:t>
            </a:r>
            <a:endParaRPr lang="en-US" sz="4800" b="1" kern="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A91DAC66-4BE2-E32F-C89D-B79C968C8BB8}"/>
              </a:ext>
            </a:extLst>
          </p:cNvPr>
          <p:cNvSpPr/>
          <p:nvPr/>
        </p:nvSpPr>
        <p:spPr>
          <a:xfrm>
            <a:off x="3240758" y="9614889"/>
            <a:ext cx="11801474" cy="67211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8117AC-DCDE-296A-7749-9CAC0948FEA2}"/>
              </a:ext>
            </a:extLst>
          </p:cNvPr>
          <p:cNvSpPr txBox="1"/>
          <p:nvPr/>
        </p:nvSpPr>
        <p:spPr>
          <a:xfrm>
            <a:off x="4572000" y="9695677"/>
            <a:ext cx="9144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700" dirty="0">
                <a:solidFill>
                  <a:srgbClr val="262344"/>
                </a:solidFill>
                <a:latin typeface="Shabnam" panose="020B0603030804020204" pitchFamily="34" charset="-78"/>
              </a:rPr>
              <a:t>پژوهشکده مطالعات فناوری‌های نوین</a:t>
            </a:r>
            <a:endParaRPr lang="en-US" sz="2700" dirty="0">
              <a:solidFill>
                <a:srgbClr val="262344"/>
              </a:solidFill>
              <a:latin typeface="Shabnam" panose="020B0603030804020204" pitchFamily="34" charset="-78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925E2118-4B05-5293-5E88-F23954FD18F7}"/>
              </a:ext>
            </a:extLst>
          </p:cNvPr>
          <p:cNvSpPr/>
          <p:nvPr/>
        </p:nvSpPr>
        <p:spPr>
          <a:xfrm rot="10800000">
            <a:off x="3108254" y="-3"/>
            <a:ext cx="11593011" cy="68769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4FB4A5-3EC9-472D-868F-63B35229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"/>
            <a:ext cx="18288000" cy="21689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A7844A-F581-46CA-BF24-767A09763517}"/>
              </a:ext>
            </a:extLst>
          </p:cNvPr>
          <p:cNvSpPr txBox="1"/>
          <p:nvPr/>
        </p:nvSpPr>
        <p:spPr>
          <a:xfrm>
            <a:off x="1405232" y="2917481"/>
            <a:ext cx="7448127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fa-IR" sz="5400" dirty="0"/>
              <a:t>گزارش تحلیلی ماهانه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Ubuntu Medium" panose="020B0604030602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E78E0F-B837-44AF-AE3D-A6A13111AB42}"/>
              </a:ext>
            </a:extLst>
          </p:cNvPr>
          <p:cNvCxnSpPr>
            <a:cxnSpLocks/>
          </p:cNvCxnSpPr>
          <p:nvPr/>
        </p:nvCxnSpPr>
        <p:spPr>
          <a:xfrm>
            <a:off x="1608690" y="3877327"/>
            <a:ext cx="6858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D81446B-5B24-4EFA-B56B-02C77EF4B082}"/>
              </a:ext>
            </a:extLst>
          </p:cNvPr>
          <p:cNvSpPr/>
          <p:nvPr/>
        </p:nvSpPr>
        <p:spPr>
          <a:xfrm>
            <a:off x="1405232" y="4112686"/>
            <a:ext cx="8072217" cy="128374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>
              <a:lnSpc>
                <a:spcPct val="109000"/>
              </a:lnSpc>
            </a:pPr>
            <a:r>
              <a:rPr lang="fa-IR" dirty="0"/>
              <a:t>«این متن صرفاً جهت نمونه و جایگزین موقت برای محتوای اصلی درج شده است. هدف از قرار دادن این بخش، نمایش ساختار و چیدمان نهایی متن در صفحه می‌باشد. لطفاً پس از آماده‌سازی محتوای واقعی، این متن با مطالب مرتبط و نهایی جایگزین گردد. در حال حاضر این نوشته تنها به عنوان نمونه‌ی نمایشی در طرح به‌کار رفته است.»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Segoe UI Light" panose="020B0502040204020203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5DB545-3929-46D2-80E8-FC6E636EEB3E}"/>
              </a:ext>
            </a:extLst>
          </p:cNvPr>
          <p:cNvGrpSpPr/>
          <p:nvPr/>
        </p:nvGrpSpPr>
        <p:grpSpPr>
          <a:xfrm>
            <a:off x="1621230" y="5631793"/>
            <a:ext cx="2792262" cy="1253690"/>
            <a:chOff x="1473794" y="3688192"/>
            <a:chExt cx="1861508" cy="83579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C43527-E107-4386-8424-54D97A1F94EA}"/>
                </a:ext>
              </a:extLst>
            </p:cNvPr>
            <p:cNvSpPr/>
            <p:nvPr/>
          </p:nvSpPr>
          <p:spPr>
            <a:xfrm>
              <a:off x="1473794" y="3917836"/>
              <a:ext cx="1861508" cy="60614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r">
                <a:lnSpc>
                  <a:spcPct val="109000"/>
                </a:lnSpc>
              </a:pPr>
              <a:r>
                <a:rPr lang="fa-IR" sz="1600" dirty="0"/>
                <a:t>این متن صرفاً جهت نمونه و جایگزین موقت برای محتوای اصلی درج شده است.</a:t>
              </a:r>
              <a:endPara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DB059DD-F28A-4A2A-AB62-7623906E944C}"/>
                </a:ext>
              </a:extLst>
            </p:cNvPr>
            <p:cNvSpPr/>
            <p:nvPr/>
          </p:nvSpPr>
          <p:spPr>
            <a:xfrm>
              <a:off x="1473794" y="3688192"/>
              <a:ext cx="1861508" cy="24669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>
                <a:lnSpc>
                  <a:spcPct val="109000"/>
                </a:lnSpc>
              </a:pPr>
              <a:r>
                <a:rPr lang="fa-I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Medium" panose="020B0604030602030204" pitchFamily="34" charset="0"/>
                  <a:cs typeface="Segoe UI Light" panose="020B0502040204020203" pitchFamily="34" charset="0"/>
                </a:rPr>
                <a:t>اطلاعات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Ubuntu Medium" panose="020B0604030602030204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04C86F-F9D4-4ABA-9061-107DA6702700}"/>
              </a:ext>
            </a:extLst>
          </p:cNvPr>
          <p:cNvGrpSpPr/>
          <p:nvPr/>
        </p:nvGrpSpPr>
        <p:grpSpPr>
          <a:xfrm>
            <a:off x="4530763" y="5610103"/>
            <a:ext cx="732167" cy="732164"/>
            <a:chOff x="742712" y="3086973"/>
            <a:chExt cx="488111" cy="48810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B96FE03-DFC3-4A70-A9AF-7C5318490C09}"/>
                </a:ext>
              </a:extLst>
            </p:cNvPr>
            <p:cNvSpPr/>
            <p:nvPr/>
          </p:nvSpPr>
          <p:spPr>
            <a:xfrm>
              <a:off x="742712" y="3086973"/>
              <a:ext cx="488111" cy="4881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698500" dist="1905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180CF9B-B52D-45BB-B1D9-773006B27118}"/>
                </a:ext>
              </a:extLst>
            </p:cNvPr>
            <p:cNvGrpSpPr/>
            <p:nvPr/>
          </p:nvGrpSpPr>
          <p:grpSpPr>
            <a:xfrm>
              <a:off x="879689" y="3208682"/>
              <a:ext cx="214156" cy="244691"/>
              <a:chOff x="9162373" y="3045147"/>
              <a:chExt cx="406400" cy="464344"/>
            </a:xfrm>
            <a:solidFill>
              <a:schemeClr val="bg1"/>
            </a:solidFill>
          </p:grpSpPr>
          <p:sp>
            <p:nvSpPr>
              <p:cNvPr id="22" name="AutoShape 48">
                <a:extLst>
                  <a:ext uri="{FF2B5EF4-FFF2-40B4-BE49-F238E27FC236}">
                    <a16:creationId xmlns:a16="http://schemas.microsoft.com/office/drawing/2014/main" id="{FCBFF85B-4DC6-45B7-8875-C05C4DC81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2373" y="3045147"/>
                <a:ext cx="406400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425"/>
                    </a:moveTo>
                    <a:cubicBezTo>
                      <a:pt x="5687" y="7425"/>
                      <a:pt x="1542" y="6064"/>
                      <a:pt x="1542" y="4387"/>
                    </a:cubicBezTo>
                    <a:cubicBezTo>
                      <a:pt x="1542" y="2709"/>
                      <a:pt x="5687" y="1350"/>
                      <a:pt x="10800" y="1350"/>
                    </a:cubicBezTo>
                    <a:cubicBezTo>
                      <a:pt x="15912" y="1350"/>
                      <a:pt x="20057" y="2709"/>
                      <a:pt x="20057" y="4387"/>
                    </a:cubicBezTo>
                    <a:cubicBezTo>
                      <a:pt x="20057" y="6064"/>
                      <a:pt x="15912" y="7425"/>
                      <a:pt x="10800" y="7425"/>
                    </a:cubicBezTo>
                    <a:moveTo>
                      <a:pt x="20057" y="9112"/>
                    </a:moveTo>
                    <a:lnTo>
                      <a:pt x="20054" y="9112"/>
                    </a:lnTo>
                    <a:cubicBezTo>
                      <a:pt x="20054" y="9119"/>
                      <a:pt x="20057" y="9127"/>
                      <a:pt x="20057" y="9133"/>
                    </a:cubicBezTo>
                    <a:cubicBezTo>
                      <a:pt x="20057" y="10800"/>
                      <a:pt x="15912" y="12150"/>
                      <a:pt x="10800" y="12150"/>
                    </a:cubicBezTo>
                    <a:cubicBezTo>
                      <a:pt x="5687" y="12150"/>
                      <a:pt x="1542" y="10800"/>
                      <a:pt x="1542" y="9133"/>
                    </a:cubicBezTo>
                    <a:cubicBezTo>
                      <a:pt x="1542" y="9127"/>
                      <a:pt x="1545" y="9119"/>
                      <a:pt x="1545" y="9112"/>
                    </a:cubicBezTo>
                    <a:lnTo>
                      <a:pt x="1542" y="9112"/>
                    </a:lnTo>
                    <a:lnTo>
                      <a:pt x="1542" y="6793"/>
                    </a:lnTo>
                    <a:cubicBezTo>
                      <a:pt x="3564" y="8140"/>
                      <a:pt x="7271" y="8774"/>
                      <a:pt x="10800" y="8774"/>
                    </a:cubicBezTo>
                    <a:cubicBezTo>
                      <a:pt x="14328" y="8774"/>
                      <a:pt x="18035" y="8140"/>
                      <a:pt x="20057" y="6793"/>
                    </a:cubicBezTo>
                    <a:cubicBezTo>
                      <a:pt x="20057" y="6793"/>
                      <a:pt x="20057" y="9112"/>
                      <a:pt x="20057" y="9112"/>
                    </a:cubicBezTo>
                    <a:close/>
                    <a:moveTo>
                      <a:pt x="20057" y="13162"/>
                    </a:moveTo>
                    <a:lnTo>
                      <a:pt x="20054" y="13162"/>
                    </a:lnTo>
                    <a:cubicBezTo>
                      <a:pt x="20054" y="13169"/>
                      <a:pt x="20057" y="13177"/>
                      <a:pt x="20057" y="13183"/>
                    </a:cubicBezTo>
                    <a:cubicBezTo>
                      <a:pt x="20057" y="14850"/>
                      <a:pt x="15912" y="16200"/>
                      <a:pt x="10800" y="16200"/>
                    </a:cubicBezTo>
                    <a:cubicBezTo>
                      <a:pt x="5687" y="16200"/>
                      <a:pt x="1542" y="14850"/>
                      <a:pt x="1542" y="13183"/>
                    </a:cubicBezTo>
                    <a:cubicBezTo>
                      <a:pt x="1542" y="13177"/>
                      <a:pt x="1545" y="13169"/>
                      <a:pt x="1545" y="13162"/>
                    </a:cubicBezTo>
                    <a:lnTo>
                      <a:pt x="1542" y="13162"/>
                    </a:lnTo>
                    <a:lnTo>
                      <a:pt x="1542" y="10640"/>
                    </a:lnTo>
                    <a:cubicBezTo>
                      <a:pt x="3136" y="12077"/>
                      <a:pt x="6982" y="12825"/>
                      <a:pt x="10800" y="12825"/>
                    </a:cubicBezTo>
                    <a:cubicBezTo>
                      <a:pt x="14617" y="12825"/>
                      <a:pt x="18463" y="12077"/>
                      <a:pt x="20057" y="10640"/>
                    </a:cubicBezTo>
                    <a:cubicBezTo>
                      <a:pt x="20057" y="10640"/>
                      <a:pt x="20057" y="13162"/>
                      <a:pt x="20057" y="13162"/>
                    </a:cubicBezTo>
                    <a:close/>
                    <a:moveTo>
                      <a:pt x="20057" y="17212"/>
                    </a:moveTo>
                    <a:cubicBezTo>
                      <a:pt x="20057" y="18889"/>
                      <a:pt x="15912" y="20249"/>
                      <a:pt x="10800" y="20249"/>
                    </a:cubicBezTo>
                    <a:cubicBezTo>
                      <a:pt x="5687" y="20249"/>
                      <a:pt x="1542" y="18889"/>
                      <a:pt x="1542" y="17212"/>
                    </a:cubicBezTo>
                    <a:lnTo>
                      <a:pt x="1542" y="14690"/>
                    </a:lnTo>
                    <a:cubicBezTo>
                      <a:pt x="3136" y="16127"/>
                      <a:pt x="6982" y="16875"/>
                      <a:pt x="10800" y="16875"/>
                    </a:cubicBezTo>
                    <a:cubicBezTo>
                      <a:pt x="14617" y="16875"/>
                      <a:pt x="18463" y="16127"/>
                      <a:pt x="20057" y="14690"/>
                    </a:cubicBezTo>
                    <a:cubicBezTo>
                      <a:pt x="20057" y="14690"/>
                      <a:pt x="20057" y="17212"/>
                      <a:pt x="20057" y="17212"/>
                    </a:cubicBezTo>
                    <a:close/>
                    <a:moveTo>
                      <a:pt x="10800" y="0"/>
                    </a:moveTo>
                    <a:cubicBezTo>
                      <a:pt x="5598" y="0"/>
                      <a:pt x="0" y="1372"/>
                      <a:pt x="0" y="4387"/>
                    </a:cubicBezTo>
                    <a:lnTo>
                      <a:pt x="0" y="17212"/>
                    </a:lnTo>
                    <a:cubicBezTo>
                      <a:pt x="0" y="20226"/>
                      <a:pt x="5598" y="21599"/>
                      <a:pt x="10800" y="21599"/>
                    </a:cubicBezTo>
                    <a:cubicBezTo>
                      <a:pt x="16001" y="21599"/>
                      <a:pt x="21599" y="20226"/>
                      <a:pt x="21599" y="17212"/>
                    </a:cubicBezTo>
                    <a:lnTo>
                      <a:pt x="21599" y="4387"/>
                    </a:lnTo>
                    <a:cubicBezTo>
                      <a:pt x="21599" y="1372"/>
                      <a:pt x="1600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algn="ctr" defTabSz="3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3" name="AutoShape 49">
                <a:extLst>
                  <a:ext uri="{FF2B5EF4-FFF2-40B4-BE49-F238E27FC236}">
                    <a16:creationId xmlns:a16="http://schemas.microsoft.com/office/drawing/2014/main" id="{E3356978-C14B-496E-BB6F-9BD0A1FAB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1460" y="3407890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algn="ctr" defTabSz="3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4" name="AutoShape 50">
                <a:extLst>
                  <a:ext uri="{FF2B5EF4-FFF2-40B4-BE49-F238E27FC236}">
                    <a16:creationId xmlns:a16="http://schemas.microsoft.com/office/drawing/2014/main" id="{F9CCC56B-CEE2-4833-B5A6-F96E6FC74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1460" y="3320578"/>
                <a:ext cx="29369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algn="ctr" defTabSz="3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5" name="AutoShape 51">
                <a:extLst>
                  <a:ext uri="{FF2B5EF4-FFF2-40B4-BE49-F238E27FC236}">
                    <a16:creationId xmlns:a16="http://schemas.microsoft.com/office/drawing/2014/main" id="{F9261AF2-1C56-4C0D-9EC3-E871FC21B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1460" y="3233265"/>
                <a:ext cx="29369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algn="ctr" defTabSz="3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27945A-C22F-4202-9E34-1E659E8C1DC8}"/>
              </a:ext>
            </a:extLst>
          </p:cNvPr>
          <p:cNvGrpSpPr/>
          <p:nvPr/>
        </p:nvGrpSpPr>
        <p:grpSpPr>
          <a:xfrm>
            <a:off x="6061097" y="7462459"/>
            <a:ext cx="2792262" cy="1326529"/>
            <a:chOff x="4225253" y="4907328"/>
            <a:chExt cx="1861508" cy="88435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51BA7AF-74F9-4720-A55B-225FD430AA16}"/>
                </a:ext>
              </a:extLst>
            </p:cNvPr>
            <p:cNvSpPr/>
            <p:nvPr/>
          </p:nvSpPr>
          <p:spPr>
            <a:xfrm>
              <a:off x="4225253" y="5137142"/>
              <a:ext cx="1861508" cy="654538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r">
                <a:lnSpc>
                  <a:spcPct val="109000"/>
                </a:lnSpc>
              </a:pPr>
              <a:r>
                <a:rPr lang="fa-IR" sz="1800" dirty="0"/>
                <a:t>این متن صرفاً جهت نمونه و جایگزین موقت برای محتوای اصلی درج شده است.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45247E5-0EEE-4005-A2BE-B9A9CC520959}"/>
                </a:ext>
              </a:extLst>
            </p:cNvPr>
            <p:cNvSpPr/>
            <p:nvPr/>
          </p:nvSpPr>
          <p:spPr>
            <a:xfrm>
              <a:off x="4225253" y="4907328"/>
              <a:ext cx="1861508" cy="24686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>
                <a:lnSpc>
                  <a:spcPct val="109000"/>
                </a:lnSpc>
              </a:pPr>
              <a:r>
                <a:rPr lang="fa-IR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هدف جهانی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Ubuntu Medium" panose="020B0604030602030204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D803294-BA64-4918-8BFA-08E7A9ED4F63}"/>
              </a:ext>
            </a:extLst>
          </p:cNvPr>
          <p:cNvGrpSpPr/>
          <p:nvPr/>
        </p:nvGrpSpPr>
        <p:grpSpPr>
          <a:xfrm>
            <a:off x="1651780" y="7461545"/>
            <a:ext cx="2792262" cy="1326529"/>
            <a:chOff x="4225253" y="3682911"/>
            <a:chExt cx="1861508" cy="8843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A63D9A-25FA-4ADF-B872-8E0A15727D55}"/>
                </a:ext>
              </a:extLst>
            </p:cNvPr>
            <p:cNvSpPr/>
            <p:nvPr/>
          </p:nvSpPr>
          <p:spPr>
            <a:xfrm>
              <a:off x="4225253" y="3912725"/>
              <a:ext cx="1861508" cy="654538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r">
                <a:lnSpc>
                  <a:spcPct val="109000"/>
                </a:lnSpc>
              </a:pPr>
              <a:r>
                <a:rPr lang="fa-IR" sz="1800" dirty="0"/>
                <a:t>این متن صرفاً جهت نمونه و جایگزین موقت برای محتوای اصلی درج شده است.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BC4FA53-8DAE-46CA-B669-359E0883ED29}"/>
                </a:ext>
              </a:extLst>
            </p:cNvPr>
            <p:cNvSpPr/>
            <p:nvPr/>
          </p:nvSpPr>
          <p:spPr>
            <a:xfrm>
              <a:off x="4225253" y="3682911"/>
              <a:ext cx="1861508" cy="24686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>
                <a:lnSpc>
                  <a:spcPct val="109000"/>
                </a:lnSpc>
              </a:pPr>
              <a:r>
                <a:rPr lang="fa-IR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پیشرفت پروژه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Ubuntu Medium" panose="020B0604030602030204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F5B3CA2-CDE1-4E55-AB94-542F92C5D63F}"/>
              </a:ext>
            </a:extLst>
          </p:cNvPr>
          <p:cNvGrpSpPr/>
          <p:nvPr/>
        </p:nvGrpSpPr>
        <p:grpSpPr>
          <a:xfrm>
            <a:off x="4545934" y="7362238"/>
            <a:ext cx="732167" cy="732164"/>
            <a:chOff x="742712" y="5209657"/>
            <a:chExt cx="488111" cy="48810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CF213F6-19CD-47E4-8D25-2B68CDDFCA5A}"/>
                </a:ext>
              </a:extLst>
            </p:cNvPr>
            <p:cNvSpPr/>
            <p:nvPr/>
          </p:nvSpPr>
          <p:spPr>
            <a:xfrm>
              <a:off x="742712" y="5209657"/>
              <a:ext cx="488111" cy="4881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98500" dist="1905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5638A98-83E2-47CF-A9FF-93D79A4B8FCC}"/>
                </a:ext>
              </a:extLst>
            </p:cNvPr>
            <p:cNvGrpSpPr/>
            <p:nvPr/>
          </p:nvGrpSpPr>
          <p:grpSpPr>
            <a:xfrm>
              <a:off x="862318" y="5352450"/>
              <a:ext cx="248899" cy="202523"/>
              <a:chOff x="10074275" y="4479132"/>
              <a:chExt cx="464344" cy="377825"/>
            </a:xfrm>
            <a:solidFill>
              <a:schemeClr val="bg1"/>
            </a:solidFill>
          </p:grpSpPr>
          <p:sp>
            <p:nvSpPr>
              <p:cNvPr id="36" name="AutoShape 5">
                <a:extLst>
                  <a:ext uri="{FF2B5EF4-FFF2-40B4-BE49-F238E27FC236}">
                    <a16:creationId xmlns:a16="http://schemas.microsoft.com/office/drawing/2014/main" id="{C2ECD638-EEA5-4186-8A70-42C597802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3363" y="4595019"/>
                <a:ext cx="87313" cy="1166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algn="ctr" defTabSz="3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7" name="AutoShape 6">
                <a:extLst>
                  <a:ext uri="{FF2B5EF4-FFF2-40B4-BE49-F238E27FC236}">
                    <a16:creationId xmlns:a16="http://schemas.microsoft.com/office/drawing/2014/main" id="{5D9ABA83-21DB-41C8-B172-F26E5FC40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4275" y="4479132"/>
                <a:ext cx="464344" cy="3778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algn="ctr" defTabSz="3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1ED7FA9-0342-4D7A-BE88-D6F83E5026DF}"/>
              </a:ext>
            </a:extLst>
          </p:cNvPr>
          <p:cNvGrpSpPr/>
          <p:nvPr/>
        </p:nvGrpSpPr>
        <p:grpSpPr>
          <a:xfrm>
            <a:off x="8919364" y="7289949"/>
            <a:ext cx="732167" cy="732164"/>
            <a:chOff x="3617304" y="4878561"/>
            <a:chExt cx="488111" cy="48810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DA77D94-9E92-470A-B662-D9FE182916F9}"/>
                </a:ext>
              </a:extLst>
            </p:cNvPr>
            <p:cNvSpPr/>
            <p:nvPr/>
          </p:nvSpPr>
          <p:spPr>
            <a:xfrm>
              <a:off x="3617304" y="4878561"/>
              <a:ext cx="488111" cy="48810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698500" dist="1905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466F6A19-A230-4C2E-A0FD-2CF23694D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909" y="4997725"/>
              <a:ext cx="248900" cy="2497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8575" tIns="28575" rIns="28575" bIns="28575" anchor="ctr"/>
            <a:lstStyle/>
            <a:p>
              <a:pPr algn="ctr" defTabSz="3429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5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4821BF-5FD5-4E62-ACF8-A60D5CEC333A}"/>
              </a:ext>
            </a:extLst>
          </p:cNvPr>
          <p:cNvGrpSpPr/>
          <p:nvPr/>
        </p:nvGrpSpPr>
        <p:grpSpPr>
          <a:xfrm>
            <a:off x="6061097" y="5635691"/>
            <a:ext cx="2792262" cy="1356500"/>
            <a:chOff x="1131212" y="4905922"/>
            <a:chExt cx="1861508" cy="90433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ED3415A-BE7B-4F47-A3AF-A48450885BA4}"/>
                </a:ext>
              </a:extLst>
            </p:cNvPr>
            <p:cNvSpPr/>
            <p:nvPr/>
          </p:nvSpPr>
          <p:spPr>
            <a:xfrm>
              <a:off x="1131212" y="5155716"/>
              <a:ext cx="1861508" cy="654538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r">
                <a:lnSpc>
                  <a:spcPct val="109000"/>
                </a:lnSpc>
              </a:pPr>
              <a:r>
                <a:rPr lang="fa-IR" sz="1800" dirty="0"/>
                <a:t>این متن صرفاً جهت نمونه و جایگزین موقت برای محتوای اصلی درج شده است.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9D35B1C-6D0D-42AA-B9DF-6889C0450F52}"/>
                </a:ext>
              </a:extLst>
            </p:cNvPr>
            <p:cNvSpPr/>
            <p:nvPr/>
          </p:nvSpPr>
          <p:spPr>
            <a:xfrm>
              <a:off x="1131212" y="4905922"/>
              <a:ext cx="1861508" cy="24686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>
                <a:lnSpc>
                  <a:spcPct val="109000"/>
                </a:lnSpc>
              </a:pPr>
              <a:r>
                <a:rPr lang="fa-IR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هدف‌گذاری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Ubuntu Medium" panose="020B0604030602030204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8991AA-FD3E-4B22-A1C5-B0E09C5D7219}"/>
              </a:ext>
            </a:extLst>
          </p:cNvPr>
          <p:cNvGrpSpPr/>
          <p:nvPr/>
        </p:nvGrpSpPr>
        <p:grpSpPr>
          <a:xfrm>
            <a:off x="8919365" y="5565617"/>
            <a:ext cx="732167" cy="732164"/>
            <a:chOff x="742712" y="4148315"/>
            <a:chExt cx="488111" cy="48810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A835C33-91AC-41F2-844B-213D47BA949E}"/>
                </a:ext>
              </a:extLst>
            </p:cNvPr>
            <p:cNvSpPr/>
            <p:nvPr/>
          </p:nvSpPr>
          <p:spPr>
            <a:xfrm>
              <a:off x="742712" y="4148315"/>
              <a:ext cx="488111" cy="4881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698500" dist="1905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6" name="AutoShape 28">
              <a:extLst>
                <a:ext uri="{FF2B5EF4-FFF2-40B4-BE49-F238E27FC236}">
                  <a16:creationId xmlns:a16="http://schemas.microsoft.com/office/drawing/2014/main" id="{1FAC5240-EF41-43F4-AF56-0E37478D5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818" y="4278420"/>
              <a:ext cx="227900" cy="2278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8575" tIns="28575" rIns="28575" bIns="28575" anchor="ctr"/>
            <a:lstStyle/>
            <a:p>
              <a:pPr algn="ctr" defTabSz="3429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5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40EDBC9-051A-4A0B-9F5C-4E90C5A07294}"/>
              </a:ext>
            </a:extLst>
          </p:cNvPr>
          <p:cNvGrpSpPr/>
          <p:nvPr/>
        </p:nvGrpSpPr>
        <p:grpSpPr>
          <a:xfrm>
            <a:off x="10668000" y="2534080"/>
            <a:ext cx="6629382" cy="6629382"/>
            <a:chOff x="6776461" y="1219206"/>
            <a:chExt cx="4419588" cy="441958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23BDAFD-2B66-4EB5-A04B-CDA993A258D5}"/>
                </a:ext>
              </a:extLst>
            </p:cNvPr>
            <p:cNvSpPr txBox="1"/>
            <p:nvPr/>
          </p:nvSpPr>
          <p:spPr>
            <a:xfrm>
              <a:off x="8498728" y="2523111"/>
              <a:ext cx="487527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Medium" panose="020B0604030602030204" pitchFamily="34" charset="0"/>
                </a:rPr>
                <a:t>65%</a:t>
              </a:r>
            </a:p>
          </p:txBody>
        </p:sp>
        <p:sp>
          <p:nvSpPr>
            <p:cNvPr id="49" name="Block Arc 48">
              <a:extLst>
                <a:ext uri="{FF2B5EF4-FFF2-40B4-BE49-F238E27FC236}">
                  <a16:creationId xmlns:a16="http://schemas.microsoft.com/office/drawing/2014/main" id="{4FB8DE02-2EAB-498D-AFFF-48004E01A02A}"/>
                </a:ext>
              </a:extLst>
            </p:cNvPr>
            <p:cNvSpPr/>
            <p:nvPr/>
          </p:nvSpPr>
          <p:spPr>
            <a:xfrm rot="5400000" flipH="1">
              <a:off x="6776461" y="1219206"/>
              <a:ext cx="4419588" cy="4419588"/>
            </a:xfrm>
            <a:prstGeom prst="blockArc">
              <a:avLst>
                <a:gd name="adj1" fmla="val 5372394"/>
                <a:gd name="adj2" fmla="val 21592657"/>
                <a:gd name="adj3" fmla="val 7360"/>
              </a:avLst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  <a:latin typeface="Ubuntu Medium" panose="020B0604030602030204" pitchFamily="34" charset="0"/>
              </a:endParaRPr>
            </a:p>
          </p:txBody>
        </p:sp>
        <p:sp>
          <p:nvSpPr>
            <p:cNvPr id="50" name="Block Arc 49">
              <a:extLst>
                <a:ext uri="{FF2B5EF4-FFF2-40B4-BE49-F238E27FC236}">
                  <a16:creationId xmlns:a16="http://schemas.microsoft.com/office/drawing/2014/main" id="{CD1D0F2F-CDCF-48F1-90B2-054F620CA97D}"/>
                </a:ext>
              </a:extLst>
            </p:cNvPr>
            <p:cNvSpPr/>
            <p:nvPr/>
          </p:nvSpPr>
          <p:spPr>
            <a:xfrm rot="5400000" flipH="1">
              <a:off x="7201713" y="1644458"/>
              <a:ext cx="3569083" cy="3569083"/>
            </a:xfrm>
            <a:prstGeom prst="blockArc">
              <a:avLst>
                <a:gd name="adj1" fmla="val 3569035"/>
                <a:gd name="adj2" fmla="val 21593213"/>
                <a:gd name="adj3" fmla="val 9101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  <a:latin typeface="Ubuntu Medium" panose="020B0604030602030204" pitchFamily="34" charset="0"/>
              </a:endParaRPr>
            </a:p>
          </p:txBody>
        </p:sp>
        <p:sp>
          <p:nvSpPr>
            <p:cNvPr id="51" name="Block Arc 50">
              <a:extLst>
                <a:ext uri="{FF2B5EF4-FFF2-40B4-BE49-F238E27FC236}">
                  <a16:creationId xmlns:a16="http://schemas.microsoft.com/office/drawing/2014/main" id="{77DAFABE-A66F-4203-8FFF-41F7FE3AA791}"/>
                </a:ext>
              </a:extLst>
            </p:cNvPr>
            <p:cNvSpPr/>
            <p:nvPr/>
          </p:nvSpPr>
          <p:spPr>
            <a:xfrm rot="5400000" flipH="1">
              <a:off x="8056015" y="2498760"/>
              <a:ext cx="1860479" cy="1860479"/>
            </a:xfrm>
            <a:prstGeom prst="blockArc">
              <a:avLst>
                <a:gd name="adj1" fmla="val 6629758"/>
                <a:gd name="adj2" fmla="val 5975"/>
                <a:gd name="adj3" fmla="val 17395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  <a:latin typeface="Ubuntu Medium" panose="020B0604030602030204" pitchFamily="34" charset="0"/>
              </a:endParaRPr>
            </a:p>
          </p:txBody>
        </p:sp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id="{E8B14DF1-3FF3-46D0-BC3A-D5656FC24DCC}"/>
                </a:ext>
              </a:extLst>
            </p:cNvPr>
            <p:cNvSpPr/>
            <p:nvPr/>
          </p:nvSpPr>
          <p:spPr>
            <a:xfrm rot="5400000" flipH="1">
              <a:off x="7632029" y="2074774"/>
              <a:ext cx="2708453" cy="2708453"/>
            </a:xfrm>
            <a:prstGeom prst="blockArc">
              <a:avLst>
                <a:gd name="adj1" fmla="val 7824327"/>
                <a:gd name="adj2" fmla="val 21593604"/>
                <a:gd name="adj3" fmla="val 1191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  <a:latin typeface="Ubuntu Medium" panose="020B060403060203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8AFC85C-0D5E-471C-ACDA-2B6D40EC28F5}"/>
                </a:ext>
              </a:extLst>
            </p:cNvPr>
            <p:cNvSpPr txBox="1"/>
            <p:nvPr/>
          </p:nvSpPr>
          <p:spPr>
            <a:xfrm>
              <a:off x="8498728" y="1248125"/>
              <a:ext cx="487527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Medium" panose="020B0604030602030204" pitchFamily="34" charset="0"/>
                </a:rPr>
                <a:t>75%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B9ED5A-E29B-44A5-9B9A-7197E1943BF7}"/>
                </a:ext>
              </a:extLst>
            </p:cNvPr>
            <p:cNvSpPr txBox="1"/>
            <p:nvPr/>
          </p:nvSpPr>
          <p:spPr>
            <a:xfrm>
              <a:off x="8498728" y="1668019"/>
              <a:ext cx="487527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Medium" panose="020B0604030602030204" pitchFamily="34" charset="0"/>
                </a:rPr>
                <a:t>80%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2BAC11B-C8C3-49BA-9481-ABC4ACDB7A45}"/>
                </a:ext>
              </a:extLst>
            </p:cNvPr>
            <p:cNvSpPr txBox="1"/>
            <p:nvPr/>
          </p:nvSpPr>
          <p:spPr>
            <a:xfrm>
              <a:off x="8498728" y="2095111"/>
              <a:ext cx="487527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Medium" panose="020B0604030602030204" pitchFamily="34" charset="0"/>
                </a:rPr>
                <a:t>60%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2C590D7-83EE-4F98-B09B-6F8460647FC7}"/>
                </a:ext>
              </a:extLst>
            </p:cNvPr>
            <p:cNvGrpSpPr/>
            <p:nvPr/>
          </p:nvGrpSpPr>
          <p:grpSpPr>
            <a:xfrm>
              <a:off x="8483166" y="2923927"/>
              <a:ext cx="1006178" cy="1006178"/>
              <a:chOff x="8483166" y="2923927"/>
              <a:chExt cx="1006178" cy="1006178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F36AC4F-CDCC-4AB8-8E36-EFD07242A668}"/>
                  </a:ext>
                </a:extLst>
              </p:cNvPr>
              <p:cNvSpPr/>
              <p:nvPr/>
            </p:nvSpPr>
            <p:spPr>
              <a:xfrm>
                <a:off x="8483166" y="2923927"/>
                <a:ext cx="1006178" cy="100617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Ubuntu Medium" panose="020B0604030602030204" pitchFamily="34" charset="0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A3CE504-9B3B-4CA0-BE80-9D31FD082903}"/>
                  </a:ext>
                </a:extLst>
              </p:cNvPr>
              <p:cNvSpPr/>
              <p:nvPr/>
            </p:nvSpPr>
            <p:spPr>
              <a:xfrm>
                <a:off x="8791250" y="3209967"/>
                <a:ext cx="390011" cy="434098"/>
              </a:xfrm>
              <a:custGeom>
                <a:avLst/>
                <a:gdLst>
                  <a:gd name="connsiteX0" fmla="*/ 2476491 w 4381500"/>
                  <a:gd name="connsiteY0" fmla="*/ 3924289 h 4876789"/>
                  <a:gd name="connsiteX1" fmla="*/ 2476491 w 4381500"/>
                  <a:gd name="connsiteY1" fmla="*/ 4686289 h 4876789"/>
                  <a:gd name="connsiteX2" fmla="*/ 4190991 w 4381500"/>
                  <a:gd name="connsiteY2" fmla="*/ 4686289 h 4876789"/>
                  <a:gd name="connsiteX3" fmla="*/ 4190991 w 4381500"/>
                  <a:gd name="connsiteY3" fmla="*/ 3924289 h 4876789"/>
                  <a:gd name="connsiteX4" fmla="*/ 952500 w 4381500"/>
                  <a:gd name="connsiteY4" fmla="*/ 3924289 h 4876789"/>
                  <a:gd name="connsiteX5" fmla="*/ 952500 w 4381500"/>
                  <a:gd name="connsiteY5" fmla="*/ 4686289 h 4876789"/>
                  <a:gd name="connsiteX6" fmla="*/ 1524000 w 4381500"/>
                  <a:gd name="connsiteY6" fmla="*/ 4686289 h 4876789"/>
                  <a:gd name="connsiteX7" fmla="*/ 1524000 w 4381500"/>
                  <a:gd name="connsiteY7" fmla="*/ 3924289 h 4876789"/>
                  <a:gd name="connsiteX8" fmla="*/ 3571875 w 4381500"/>
                  <a:gd name="connsiteY8" fmla="*/ 3047998 h 4876789"/>
                  <a:gd name="connsiteX9" fmla="*/ 3762347 w 4381500"/>
                  <a:gd name="connsiteY9" fmla="*/ 3047998 h 4876789"/>
                  <a:gd name="connsiteX10" fmla="*/ 3857597 w 4381500"/>
                  <a:gd name="connsiteY10" fmla="*/ 3143248 h 4876789"/>
                  <a:gd name="connsiteX11" fmla="*/ 3857597 w 4381500"/>
                  <a:gd name="connsiteY11" fmla="*/ 3333748 h 4876789"/>
                  <a:gd name="connsiteX12" fmla="*/ 3762347 w 4381500"/>
                  <a:gd name="connsiteY12" fmla="*/ 3428998 h 4876789"/>
                  <a:gd name="connsiteX13" fmla="*/ 3571875 w 4381500"/>
                  <a:gd name="connsiteY13" fmla="*/ 3428998 h 4876789"/>
                  <a:gd name="connsiteX14" fmla="*/ 3476625 w 4381500"/>
                  <a:gd name="connsiteY14" fmla="*/ 3333748 h 4876789"/>
                  <a:gd name="connsiteX15" fmla="*/ 3476625 w 4381500"/>
                  <a:gd name="connsiteY15" fmla="*/ 3143248 h 4876789"/>
                  <a:gd name="connsiteX16" fmla="*/ 3571875 w 4381500"/>
                  <a:gd name="connsiteY16" fmla="*/ 3047998 h 4876789"/>
                  <a:gd name="connsiteX17" fmla="*/ 2905144 w 4381500"/>
                  <a:gd name="connsiteY17" fmla="*/ 3047998 h 4876789"/>
                  <a:gd name="connsiteX18" fmla="*/ 3095615 w 4381500"/>
                  <a:gd name="connsiteY18" fmla="*/ 3047998 h 4876789"/>
                  <a:gd name="connsiteX19" fmla="*/ 3190865 w 4381500"/>
                  <a:gd name="connsiteY19" fmla="*/ 3143248 h 4876789"/>
                  <a:gd name="connsiteX20" fmla="*/ 3190865 w 4381500"/>
                  <a:gd name="connsiteY20" fmla="*/ 3333748 h 4876789"/>
                  <a:gd name="connsiteX21" fmla="*/ 3095615 w 4381500"/>
                  <a:gd name="connsiteY21" fmla="*/ 3428998 h 4876789"/>
                  <a:gd name="connsiteX22" fmla="*/ 2905144 w 4381500"/>
                  <a:gd name="connsiteY22" fmla="*/ 3428998 h 4876789"/>
                  <a:gd name="connsiteX23" fmla="*/ 2809894 w 4381500"/>
                  <a:gd name="connsiteY23" fmla="*/ 3333748 h 4876789"/>
                  <a:gd name="connsiteX24" fmla="*/ 2809894 w 4381500"/>
                  <a:gd name="connsiteY24" fmla="*/ 3143248 h 4876789"/>
                  <a:gd name="connsiteX25" fmla="*/ 2905144 w 4381500"/>
                  <a:gd name="connsiteY25" fmla="*/ 3047998 h 4876789"/>
                  <a:gd name="connsiteX26" fmla="*/ 1809759 w 4381500"/>
                  <a:gd name="connsiteY26" fmla="*/ 3047998 h 4876789"/>
                  <a:gd name="connsiteX27" fmla="*/ 2000230 w 4381500"/>
                  <a:gd name="connsiteY27" fmla="*/ 3047998 h 4876789"/>
                  <a:gd name="connsiteX28" fmla="*/ 2095480 w 4381500"/>
                  <a:gd name="connsiteY28" fmla="*/ 3143248 h 4876789"/>
                  <a:gd name="connsiteX29" fmla="*/ 2095480 w 4381500"/>
                  <a:gd name="connsiteY29" fmla="*/ 3333748 h 4876789"/>
                  <a:gd name="connsiteX30" fmla="*/ 2000230 w 4381500"/>
                  <a:gd name="connsiteY30" fmla="*/ 3428998 h 4876789"/>
                  <a:gd name="connsiteX31" fmla="*/ 1809759 w 4381500"/>
                  <a:gd name="connsiteY31" fmla="*/ 3428998 h 4876789"/>
                  <a:gd name="connsiteX32" fmla="*/ 1714509 w 4381500"/>
                  <a:gd name="connsiteY32" fmla="*/ 3333748 h 4876789"/>
                  <a:gd name="connsiteX33" fmla="*/ 1714509 w 4381500"/>
                  <a:gd name="connsiteY33" fmla="*/ 3143248 h 4876789"/>
                  <a:gd name="connsiteX34" fmla="*/ 1809759 w 4381500"/>
                  <a:gd name="connsiteY34" fmla="*/ 3047998 h 4876789"/>
                  <a:gd name="connsiteX35" fmla="*/ 1142990 w 4381500"/>
                  <a:gd name="connsiteY35" fmla="*/ 3047998 h 4876789"/>
                  <a:gd name="connsiteX36" fmla="*/ 1333462 w 4381500"/>
                  <a:gd name="connsiteY36" fmla="*/ 3047998 h 4876789"/>
                  <a:gd name="connsiteX37" fmla="*/ 1428712 w 4381500"/>
                  <a:gd name="connsiteY37" fmla="*/ 3143248 h 4876789"/>
                  <a:gd name="connsiteX38" fmla="*/ 1428712 w 4381500"/>
                  <a:gd name="connsiteY38" fmla="*/ 3333748 h 4876789"/>
                  <a:gd name="connsiteX39" fmla="*/ 1333462 w 4381500"/>
                  <a:gd name="connsiteY39" fmla="*/ 3428998 h 4876789"/>
                  <a:gd name="connsiteX40" fmla="*/ 1142990 w 4381500"/>
                  <a:gd name="connsiteY40" fmla="*/ 3428998 h 4876789"/>
                  <a:gd name="connsiteX41" fmla="*/ 1047740 w 4381500"/>
                  <a:gd name="connsiteY41" fmla="*/ 3333748 h 4876789"/>
                  <a:gd name="connsiteX42" fmla="*/ 1047740 w 4381500"/>
                  <a:gd name="connsiteY42" fmla="*/ 3143248 h 4876789"/>
                  <a:gd name="connsiteX43" fmla="*/ 1142990 w 4381500"/>
                  <a:gd name="connsiteY43" fmla="*/ 3047998 h 4876789"/>
                  <a:gd name="connsiteX44" fmla="*/ 476259 w 4381500"/>
                  <a:gd name="connsiteY44" fmla="*/ 3047998 h 4876789"/>
                  <a:gd name="connsiteX45" fmla="*/ 666730 w 4381500"/>
                  <a:gd name="connsiteY45" fmla="*/ 3047998 h 4876789"/>
                  <a:gd name="connsiteX46" fmla="*/ 761980 w 4381500"/>
                  <a:gd name="connsiteY46" fmla="*/ 3143248 h 4876789"/>
                  <a:gd name="connsiteX47" fmla="*/ 761980 w 4381500"/>
                  <a:gd name="connsiteY47" fmla="*/ 3333748 h 4876789"/>
                  <a:gd name="connsiteX48" fmla="*/ 666730 w 4381500"/>
                  <a:gd name="connsiteY48" fmla="*/ 3428998 h 4876789"/>
                  <a:gd name="connsiteX49" fmla="*/ 476259 w 4381500"/>
                  <a:gd name="connsiteY49" fmla="*/ 3428998 h 4876789"/>
                  <a:gd name="connsiteX50" fmla="*/ 381009 w 4381500"/>
                  <a:gd name="connsiteY50" fmla="*/ 3333748 h 4876789"/>
                  <a:gd name="connsiteX51" fmla="*/ 381009 w 4381500"/>
                  <a:gd name="connsiteY51" fmla="*/ 3143248 h 4876789"/>
                  <a:gd name="connsiteX52" fmla="*/ 476259 w 4381500"/>
                  <a:gd name="connsiteY52" fmla="*/ 3047998 h 4876789"/>
                  <a:gd name="connsiteX53" fmla="*/ 3571875 w 4381500"/>
                  <a:gd name="connsiteY53" fmla="*/ 2381248 h 4876789"/>
                  <a:gd name="connsiteX54" fmla="*/ 3762347 w 4381500"/>
                  <a:gd name="connsiteY54" fmla="*/ 2381248 h 4876789"/>
                  <a:gd name="connsiteX55" fmla="*/ 3857597 w 4381500"/>
                  <a:gd name="connsiteY55" fmla="*/ 2476498 h 4876789"/>
                  <a:gd name="connsiteX56" fmla="*/ 3857597 w 4381500"/>
                  <a:gd name="connsiteY56" fmla="*/ 2666998 h 4876789"/>
                  <a:gd name="connsiteX57" fmla="*/ 3762347 w 4381500"/>
                  <a:gd name="connsiteY57" fmla="*/ 2762248 h 4876789"/>
                  <a:gd name="connsiteX58" fmla="*/ 3571875 w 4381500"/>
                  <a:gd name="connsiteY58" fmla="*/ 2762248 h 4876789"/>
                  <a:gd name="connsiteX59" fmla="*/ 3476625 w 4381500"/>
                  <a:gd name="connsiteY59" fmla="*/ 2666998 h 4876789"/>
                  <a:gd name="connsiteX60" fmla="*/ 3476625 w 4381500"/>
                  <a:gd name="connsiteY60" fmla="*/ 2476498 h 4876789"/>
                  <a:gd name="connsiteX61" fmla="*/ 3571875 w 4381500"/>
                  <a:gd name="connsiteY61" fmla="*/ 2381248 h 4876789"/>
                  <a:gd name="connsiteX62" fmla="*/ 2905144 w 4381500"/>
                  <a:gd name="connsiteY62" fmla="*/ 2381248 h 4876789"/>
                  <a:gd name="connsiteX63" fmla="*/ 3095615 w 4381500"/>
                  <a:gd name="connsiteY63" fmla="*/ 2381248 h 4876789"/>
                  <a:gd name="connsiteX64" fmla="*/ 3190865 w 4381500"/>
                  <a:gd name="connsiteY64" fmla="*/ 2476498 h 4876789"/>
                  <a:gd name="connsiteX65" fmla="*/ 3190865 w 4381500"/>
                  <a:gd name="connsiteY65" fmla="*/ 2666998 h 4876789"/>
                  <a:gd name="connsiteX66" fmla="*/ 3095615 w 4381500"/>
                  <a:gd name="connsiteY66" fmla="*/ 2762248 h 4876789"/>
                  <a:gd name="connsiteX67" fmla="*/ 2905144 w 4381500"/>
                  <a:gd name="connsiteY67" fmla="*/ 2762248 h 4876789"/>
                  <a:gd name="connsiteX68" fmla="*/ 2809894 w 4381500"/>
                  <a:gd name="connsiteY68" fmla="*/ 2666998 h 4876789"/>
                  <a:gd name="connsiteX69" fmla="*/ 2809894 w 4381500"/>
                  <a:gd name="connsiteY69" fmla="*/ 2476498 h 4876789"/>
                  <a:gd name="connsiteX70" fmla="*/ 2905144 w 4381500"/>
                  <a:gd name="connsiteY70" fmla="*/ 2381248 h 4876789"/>
                  <a:gd name="connsiteX71" fmla="*/ 1809759 w 4381500"/>
                  <a:gd name="connsiteY71" fmla="*/ 2381248 h 4876789"/>
                  <a:gd name="connsiteX72" fmla="*/ 2000230 w 4381500"/>
                  <a:gd name="connsiteY72" fmla="*/ 2381248 h 4876789"/>
                  <a:gd name="connsiteX73" fmla="*/ 2095480 w 4381500"/>
                  <a:gd name="connsiteY73" fmla="*/ 2476498 h 4876789"/>
                  <a:gd name="connsiteX74" fmla="*/ 2095480 w 4381500"/>
                  <a:gd name="connsiteY74" fmla="*/ 2666998 h 4876789"/>
                  <a:gd name="connsiteX75" fmla="*/ 2000230 w 4381500"/>
                  <a:gd name="connsiteY75" fmla="*/ 2762248 h 4876789"/>
                  <a:gd name="connsiteX76" fmla="*/ 1809759 w 4381500"/>
                  <a:gd name="connsiteY76" fmla="*/ 2762248 h 4876789"/>
                  <a:gd name="connsiteX77" fmla="*/ 1714509 w 4381500"/>
                  <a:gd name="connsiteY77" fmla="*/ 2666998 h 4876789"/>
                  <a:gd name="connsiteX78" fmla="*/ 1714509 w 4381500"/>
                  <a:gd name="connsiteY78" fmla="*/ 2476498 h 4876789"/>
                  <a:gd name="connsiteX79" fmla="*/ 1809759 w 4381500"/>
                  <a:gd name="connsiteY79" fmla="*/ 2381248 h 4876789"/>
                  <a:gd name="connsiteX80" fmla="*/ 1142990 w 4381500"/>
                  <a:gd name="connsiteY80" fmla="*/ 2381248 h 4876789"/>
                  <a:gd name="connsiteX81" fmla="*/ 1333462 w 4381500"/>
                  <a:gd name="connsiteY81" fmla="*/ 2381248 h 4876789"/>
                  <a:gd name="connsiteX82" fmla="*/ 1428712 w 4381500"/>
                  <a:gd name="connsiteY82" fmla="*/ 2476498 h 4876789"/>
                  <a:gd name="connsiteX83" fmla="*/ 1428712 w 4381500"/>
                  <a:gd name="connsiteY83" fmla="*/ 2666998 h 4876789"/>
                  <a:gd name="connsiteX84" fmla="*/ 1333462 w 4381500"/>
                  <a:gd name="connsiteY84" fmla="*/ 2762248 h 4876789"/>
                  <a:gd name="connsiteX85" fmla="*/ 1142990 w 4381500"/>
                  <a:gd name="connsiteY85" fmla="*/ 2762248 h 4876789"/>
                  <a:gd name="connsiteX86" fmla="*/ 1047740 w 4381500"/>
                  <a:gd name="connsiteY86" fmla="*/ 2666998 h 4876789"/>
                  <a:gd name="connsiteX87" fmla="*/ 1047740 w 4381500"/>
                  <a:gd name="connsiteY87" fmla="*/ 2476498 h 4876789"/>
                  <a:gd name="connsiteX88" fmla="*/ 1142990 w 4381500"/>
                  <a:gd name="connsiteY88" fmla="*/ 2381248 h 4876789"/>
                  <a:gd name="connsiteX89" fmla="*/ 476259 w 4381500"/>
                  <a:gd name="connsiteY89" fmla="*/ 2381248 h 4876789"/>
                  <a:gd name="connsiteX90" fmla="*/ 666730 w 4381500"/>
                  <a:gd name="connsiteY90" fmla="*/ 2381248 h 4876789"/>
                  <a:gd name="connsiteX91" fmla="*/ 761980 w 4381500"/>
                  <a:gd name="connsiteY91" fmla="*/ 2476498 h 4876789"/>
                  <a:gd name="connsiteX92" fmla="*/ 761980 w 4381500"/>
                  <a:gd name="connsiteY92" fmla="*/ 2666998 h 4876789"/>
                  <a:gd name="connsiteX93" fmla="*/ 666730 w 4381500"/>
                  <a:gd name="connsiteY93" fmla="*/ 2762248 h 4876789"/>
                  <a:gd name="connsiteX94" fmla="*/ 476259 w 4381500"/>
                  <a:gd name="connsiteY94" fmla="*/ 2762248 h 4876789"/>
                  <a:gd name="connsiteX95" fmla="*/ 381009 w 4381500"/>
                  <a:gd name="connsiteY95" fmla="*/ 2666998 h 4876789"/>
                  <a:gd name="connsiteX96" fmla="*/ 381009 w 4381500"/>
                  <a:gd name="connsiteY96" fmla="*/ 2476498 h 4876789"/>
                  <a:gd name="connsiteX97" fmla="*/ 476259 w 4381500"/>
                  <a:gd name="connsiteY97" fmla="*/ 2381248 h 4876789"/>
                  <a:gd name="connsiteX98" fmla="*/ 1142990 w 4381500"/>
                  <a:gd name="connsiteY98" fmla="*/ 1714507 h 4876789"/>
                  <a:gd name="connsiteX99" fmla="*/ 1333462 w 4381500"/>
                  <a:gd name="connsiteY99" fmla="*/ 1714507 h 4876789"/>
                  <a:gd name="connsiteX100" fmla="*/ 1428712 w 4381500"/>
                  <a:gd name="connsiteY100" fmla="*/ 1809757 h 4876789"/>
                  <a:gd name="connsiteX101" fmla="*/ 1428712 w 4381500"/>
                  <a:gd name="connsiteY101" fmla="*/ 2000257 h 4876789"/>
                  <a:gd name="connsiteX102" fmla="*/ 1333462 w 4381500"/>
                  <a:gd name="connsiteY102" fmla="*/ 2095507 h 4876789"/>
                  <a:gd name="connsiteX103" fmla="*/ 1142990 w 4381500"/>
                  <a:gd name="connsiteY103" fmla="*/ 2095507 h 4876789"/>
                  <a:gd name="connsiteX104" fmla="*/ 1047740 w 4381500"/>
                  <a:gd name="connsiteY104" fmla="*/ 2000257 h 4876789"/>
                  <a:gd name="connsiteX105" fmla="*/ 1047740 w 4381500"/>
                  <a:gd name="connsiteY105" fmla="*/ 1809757 h 4876789"/>
                  <a:gd name="connsiteX106" fmla="*/ 1142990 w 4381500"/>
                  <a:gd name="connsiteY106" fmla="*/ 1714507 h 4876789"/>
                  <a:gd name="connsiteX107" fmla="*/ 476259 w 4381500"/>
                  <a:gd name="connsiteY107" fmla="*/ 1714507 h 4876789"/>
                  <a:gd name="connsiteX108" fmla="*/ 666730 w 4381500"/>
                  <a:gd name="connsiteY108" fmla="*/ 1714507 h 4876789"/>
                  <a:gd name="connsiteX109" fmla="*/ 761980 w 4381500"/>
                  <a:gd name="connsiteY109" fmla="*/ 1809757 h 4876789"/>
                  <a:gd name="connsiteX110" fmla="*/ 761980 w 4381500"/>
                  <a:gd name="connsiteY110" fmla="*/ 2000257 h 4876789"/>
                  <a:gd name="connsiteX111" fmla="*/ 666730 w 4381500"/>
                  <a:gd name="connsiteY111" fmla="*/ 2095507 h 4876789"/>
                  <a:gd name="connsiteX112" fmla="*/ 476259 w 4381500"/>
                  <a:gd name="connsiteY112" fmla="*/ 2095507 h 4876789"/>
                  <a:gd name="connsiteX113" fmla="*/ 381009 w 4381500"/>
                  <a:gd name="connsiteY113" fmla="*/ 2000257 h 4876789"/>
                  <a:gd name="connsiteX114" fmla="*/ 381009 w 4381500"/>
                  <a:gd name="connsiteY114" fmla="*/ 1809757 h 4876789"/>
                  <a:gd name="connsiteX115" fmla="*/ 476259 w 4381500"/>
                  <a:gd name="connsiteY115" fmla="*/ 1714507 h 4876789"/>
                  <a:gd name="connsiteX116" fmla="*/ 3571875 w 4381500"/>
                  <a:gd name="connsiteY116" fmla="*/ 1714498 h 4876789"/>
                  <a:gd name="connsiteX117" fmla="*/ 3762347 w 4381500"/>
                  <a:gd name="connsiteY117" fmla="*/ 1714498 h 4876789"/>
                  <a:gd name="connsiteX118" fmla="*/ 3857597 w 4381500"/>
                  <a:gd name="connsiteY118" fmla="*/ 1809748 h 4876789"/>
                  <a:gd name="connsiteX119" fmla="*/ 3857597 w 4381500"/>
                  <a:gd name="connsiteY119" fmla="*/ 2000248 h 4876789"/>
                  <a:gd name="connsiteX120" fmla="*/ 3762347 w 4381500"/>
                  <a:gd name="connsiteY120" fmla="*/ 2095498 h 4876789"/>
                  <a:gd name="connsiteX121" fmla="*/ 3571875 w 4381500"/>
                  <a:gd name="connsiteY121" fmla="*/ 2095498 h 4876789"/>
                  <a:gd name="connsiteX122" fmla="*/ 3476625 w 4381500"/>
                  <a:gd name="connsiteY122" fmla="*/ 2000248 h 4876789"/>
                  <a:gd name="connsiteX123" fmla="*/ 3476625 w 4381500"/>
                  <a:gd name="connsiteY123" fmla="*/ 1809748 h 4876789"/>
                  <a:gd name="connsiteX124" fmla="*/ 3571875 w 4381500"/>
                  <a:gd name="connsiteY124" fmla="*/ 1714498 h 4876789"/>
                  <a:gd name="connsiteX125" fmla="*/ 2905144 w 4381500"/>
                  <a:gd name="connsiteY125" fmla="*/ 1714498 h 4876789"/>
                  <a:gd name="connsiteX126" fmla="*/ 3095615 w 4381500"/>
                  <a:gd name="connsiteY126" fmla="*/ 1714498 h 4876789"/>
                  <a:gd name="connsiteX127" fmla="*/ 3190865 w 4381500"/>
                  <a:gd name="connsiteY127" fmla="*/ 1809748 h 4876789"/>
                  <a:gd name="connsiteX128" fmla="*/ 3190865 w 4381500"/>
                  <a:gd name="connsiteY128" fmla="*/ 2000248 h 4876789"/>
                  <a:gd name="connsiteX129" fmla="*/ 3095615 w 4381500"/>
                  <a:gd name="connsiteY129" fmla="*/ 2095498 h 4876789"/>
                  <a:gd name="connsiteX130" fmla="*/ 2905144 w 4381500"/>
                  <a:gd name="connsiteY130" fmla="*/ 2095498 h 4876789"/>
                  <a:gd name="connsiteX131" fmla="*/ 2809894 w 4381500"/>
                  <a:gd name="connsiteY131" fmla="*/ 2000248 h 4876789"/>
                  <a:gd name="connsiteX132" fmla="*/ 2809894 w 4381500"/>
                  <a:gd name="connsiteY132" fmla="*/ 1809748 h 4876789"/>
                  <a:gd name="connsiteX133" fmla="*/ 2905144 w 4381500"/>
                  <a:gd name="connsiteY133" fmla="*/ 1714498 h 4876789"/>
                  <a:gd name="connsiteX134" fmla="*/ 1809759 w 4381500"/>
                  <a:gd name="connsiteY134" fmla="*/ 1714498 h 4876789"/>
                  <a:gd name="connsiteX135" fmla="*/ 2000230 w 4381500"/>
                  <a:gd name="connsiteY135" fmla="*/ 1714498 h 4876789"/>
                  <a:gd name="connsiteX136" fmla="*/ 2095480 w 4381500"/>
                  <a:gd name="connsiteY136" fmla="*/ 1809748 h 4876789"/>
                  <a:gd name="connsiteX137" fmla="*/ 2095480 w 4381500"/>
                  <a:gd name="connsiteY137" fmla="*/ 2000248 h 4876789"/>
                  <a:gd name="connsiteX138" fmla="*/ 2000230 w 4381500"/>
                  <a:gd name="connsiteY138" fmla="*/ 2095498 h 4876789"/>
                  <a:gd name="connsiteX139" fmla="*/ 1809759 w 4381500"/>
                  <a:gd name="connsiteY139" fmla="*/ 2095498 h 4876789"/>
                  <a:gd name="connsiteX140" fmla="*/ 1714509 w 4381500"/>
                  <a:gd name="connsiteY140" fmla="*/ 2000248 h 4876789"/>
                  <a:gd name="connsiteX141" fmla="*/ 1714509 w 4381500"/>
                  <a:gd name="connsiteY141" fmla="*/ 1809748 h 4876789"/>
                  <a:gd name="connsiteX142" fmla="*/ 1809759 w 4381500"/>
                  <a:gd name="connsiteY142" fmla="*/ 1714498 h 4876789"/>
                  <a:gd name="connsiteX143" fmla="*/ 2476500 w 4381500"/>
                  <a:gd name="connsiteY143" fmla="*/ 1333536 h 4876789"/>
                  <a:gd name="connsiteX144" fmla="*/ 2476500 w 4381500"/>
                  <a:gd name="connsiteY144" fmla="*/ 3733789 h 4876789"/>
                  <a:gd name="connsiteX145" fmla="*/ 4191000 w 4381500"/>
                  <a:gd name="connsiteY145" fmla="*/ 3733789 h 4876789"/>
                  <a:gd name="connsiteX146" fmla="*/ 4191000 w 4381500"/>
                  <a:gd name="connsiteY146" fmla="*/ 1333536 h 4876789"/>
                  <a:gd name="connsiteX147" fmla="*/ 1142990 w 4381500"/>
                  <a:gd name="connsiteY147" fmla="*/ 1047759 h 4876789"/>
                  <a:gd name="connsiteX148" fmla="*/ 1333462 w 4381500"/>
                  <a:gd name="connsiteY148" fmla="*/ 1047759 h 4876789"/>
                  <a:gd name="connsiteX149" fmla="*/ 1428712 w 4381500"/>
                  <a:gd name="connsiteY149" fmla="*/ 1143007 h 4876789"/>
                  <a:gd name="connsiteX150" fmla="*/ 1428712 w 4381500"/>
                  <a:gd name="connsiteY150" fmla="*/ 1333507 h 4876789"/>
                  <a:gd name="connsiteX151" fmla="*/ 1333462 w 4381500"/>
                  <a:gd name="connsiteY151" fmla="*/ 1428757 h 4876789"/>
                  <a:gd name="connsiteX152" fmla="*/ 1142990 w 4381500"/>
                  <a:gd name="connsiteY152" fmla="*/ 1428757 h 4876789"/>
                  <a:gd name="connsiteX153" fmla="*/ 1047740 w 4381500"/>
                  <a:gd name="connsiteY153" fmla="*/ 1333507 h 4876789"/>
                  <a:gd name="connsiteX154" fmla="*/ 1047740 w 4381500"/>
                  <a:gd name="connsiteY154" fmla="*/ 1143007 h 4876789"/>
                  <a:gd name="connsiteX155" fmla="*/ 1142990 w 4381500"/>
                  <a:gd name="connsiteY155" fmla="*/ 1047759 h 4876789"/>
                  <a:gd name="connsiteX156" fmla="*/ 476259 w 4381500"/>
                  <a:gd name="connsiteY156" fmla="*/ 1047759 h 4876789"/>
                  <a:gd name="connsiteX157" fmla="*/ 666730 w 4381500"/>
                  <a:gd name="connsiteY157" fmla="*/ 1047759 h 4876789"/>
                  <a:gd name="connsiteX158" fmla="*/ 761980 w 4381500"/>
                  <a:gd name="connsiteY158" fmla="*/ 1143007 h 4876789"/>
                  <a:gd name="connsiteX159" fmla="*/ 761980 w 4381500"/>
                  <a:gd name="connsiteY159" fmla="*/ 1333507 h 4876789"/>
                  <a:gd name="connsiteX160" fmla="*/ 666730 w 4381500"/>
                  <a:gd name="connsiteY160" fmla="*/ 1428757 h 4876789"/>
                  <a:gd name="connsiteX161" fmla="*/ 476259 w 4381500"/>
                  <a:gd name="connsiteY161" fmla="*/ 1428757 h 4876789"/>
                  <a:gd name="connsiteX162" fmla="*/ 381009 w 4381500"/>
                  <a:gd name="connsiteY162" fmla="*/ 1333507 h 4876789"/>
                  <a:gd name="connsiteX163" fmla="*/ 381009 w 4381500"/>
                  <a:gd name="connsiteY163" fmla="*/ 1143007 h 4876789"/>
                  <a:gd name="connsiteX164" fmla="*/ 476259 w 4381500"/>
                  <a:gd name="connsiteY164" fmla="*/ 1047759 h 4876789"/>
                  <a:gd name="connsiteX165" fmla="*/ 1809759 w 4381500"/>
                  <a:gd name="connsiteY165" fmla="*/ 1047749 h 4876789"/>
                  <a:gd name="connsiteX166" fmla="*/ 2000230 w 4381500"/>
                  <a:gd name="connsiteY166" fmla="*/ 1047749 h 4876789"/>
                  <a:gd name="connsiteX167" fmla="*/ 2095480 w 4381500"/>
                  <a:gd name="connsiteY167" fmla="*/ 1142998 h 4876789"/>
                  <a:gd name="connsiteX168" fmla="*/ 2095480 w 4381500"/>
                  <a:gd name="connsiteY168" fmla="*/ 1333498 h 4876789"/>
                  <a:gd name="connsiteX169" fmla="*/ 2000230 w 4381500"/>
                  <a:gd name="connsiteY169" fmla="*/ 1428748 h 4876789"/>
                  <a:gd name="connsiteX170" fmla="*/ 1809759 w 4381500"/>
                  <a:gd name="connsiteY170" fmla="*/ 1428748 h 4876789"/>
                  <a:gd name="connsiteX171" fmla="*/ 1714509 w 4381500"/>
                  <a:gd name="connsiteY171" fmla="*/ 1333498 h 4876789"/>
                  <a:gd name="connsiteX172" fmla="*/ 1714509 w 4381500"/>
                  <a:gd name="connsiteY172" fmla="*/ 1142998 h 4876789"/>
                  <a:gd name="connsiteX173" fmla="*/ 1809759 w 4381500"/>
                  <a:gd name="connsiteY173" fmla="*/ 1047749 h 4876789"/>
                  <a:gd name="connsiteX174" fmla="*/ 1142990 w 4381500"/>
                  <a:gd name="connsiteY174" fmla="*/ 381009 h 4876789"/>
                  <a:gd name="connsiteX175" fmla="*/ 1333462 w 4381500"/>
                  <a:gd name="connsiteY175" fmla="*/ 381009 h 4876789"/>
                  <a:gd name="connsiteX176" fmla="*/ 1428712 w 4381500"/>
                  <a:gd name="connsiteY176" fmla="*/ 476260 h 4876789"/>
                  <a:gd name="connsiteX177" fmla="*/ 1428712 w 4381500"/>
                  <a:gd name="connsiteY177" fmla="*/ 666759 h 4876789"/>
                  <a:gd name="connsiteX178" fmla="*/ 1333462 w 4381500"/>
                  <a:gd name="connsiteY178" fmla="*/ 762009 h 4876789"/>
                  <a:gd name="connsiteX179" fmla="*/ 1142990 w 4381500"/>
                  <a:gd name="connsiteY179" fmla="*/ 762009 h 4876789"/>
                  <a:gd name="connsiteX180" fmla="*/ 1047740 w 4381500"/>
                  <a:gd name="connsiteY180" fmla="*/ 666759 h 4876789"/>
                  <a:gd name="connsiteX181" fmla="*/ 1047740 w 4381500"/>
                  <a:gd name="connsiteY181" fmla="*/ 476260 h 4876789"/>
                  <a:gd name="connsiteX182" fmla="*/ 1142990 w 4381500"/>
                  <a:gd name="connsiteY182" fmla="*/ 381009 h 4876789"/>
                  <a:gd name="connsiteX183" fmla="*/ 476259 w 4381500"/>
                  <a:gd name="connsiteY183" fmla="*/ 381009 h 4876789"/>
                  <a:gd name="connsiteX184" fmla="*/ 666730 w 4381500"/>
                  <a:gd name="connsiteY184" fmla="*/ 381009 h 4876789"/>
                  <a:gd name="connsiteX185" fmla="*/ 761980 w 4381500"/>
                  <a:gd name="connsiteY185" fmla="*/ 476259 h 4876789"/>
                  <a:gd name="connsiteX186" fmla="*/ 761980 w 4381500"/>
                  <a:gd name="connsiteY186" fmla="*/ 666759 h 4876789"/>
                  <a:gd name="connsiteX187" fmla="*/ 666730 w 4381500"/>
                  <a:gd name="connsiteY187" fmla="*/ 762009 h 4876789"/>
                  <a:gd name="connsiteX188" fmla="*/ 476259 w 4381500"/>
                  <a:gd name="connsiteY188" fmla="*/ 762009 h 4876789"/>
                  <a:gd name="connsiteX189" fmla="*/ 381009 w 4381500"/>
                  <a:gd name="connsiteY189" fmla="*/ 666759 h 4876789"/>
                  <a:gd name="connsiteX190" fmla="*/ 381009 w 4381500"/>
                  <a:gd name="connsiteY190" fmla="*/ 476259 h 4876789"/>
                  <a:gd name="connsiteX191" fmla="*/ 476259 w 4381500"/>
                  <a:gd name="connsiteY191" fmla="*/ 381009 h 4876789"/>
                  <a:gd name="connsiteX192" fmla="*/ 1809759 w 4381500"/>
                  <a:gd name="connsiteY192" fmla="*/ 381008 h 4876789"/>
                  <a:gd name="connsiteX193" fmla="*/ 2000230 w 4381500"/>
                  <a:gd name="connsiteY193" fmla="*/ 381008 h 4876789"/>
                  <a:gd name="connsiteX194" fmla="*/ 2095480 w 4381500"/>
                  <a:gd name="connsiteY194" fmla="*/ 476258 h 4876789"/>
                  <a:gd name="connsiteX195" fmla="*/ 2095480 w 4381500"/>
                  <a:gd name="connsiteY195" fmla="*/ 666758 h 4876789"/>
                  <a:gd name="connsiteX196" fmla="*/ 2000230 w 4381500"/>
                  <a:gd name="connsiteY196" fmla="*/ 762008 h 4876789"/>
                  <a:gd name="connsiteX197" fmla="*/ 1809759 w 4381500"/>
                  <a:gd name="connsiteY197" fmla="*/ 762008 h 4876789"/>
                  <a:gd name="connsiteX198" fmla="*/ 1714509 w 4381500"/>
                  <a:gd name="connsiteY198" fmla="*/ 666758 h 4876789"/>
                  <a:gd name="connsiteX199" fmla="*/ 1714509 w 4381500"/>
                  <a:gd name="connsiteY199" fmla="*/ 476258 h 4876789"/>
                  <a:gd name="connsiteX200" fmla="*/ 1809759 w 4381500"/>
                  <a:gd name="connsiteY200" fmla="*/ 381008 h 4876789"/>
                  <a:gd name="connsiteX201" fmla="*/ 190500 w 4381500"/>
                  <a:gd name="connsiteY201" fmla="*/ 190500 h 4876789"/>
                  <a:gd name="connsiteX202" fmla="*/ 190500 w 4381500"/>
                  <a:gd name="connsiteY202" fmla="*/ 4686289 h 4876789"/>
                  <a:gd name="connsiteX203" fmla="*/ 762000 w 4381500"/>
                  <a:gd name="connsiteY203" fmla="*/ 4686289 h 4876789"/>
                  <a:gd name="connsiteX204" fmla="*/ 762000 w 4381500"/>
                  <a:gd name="connsiteY204" fmla="*/ 3829039 h 4876789"/>
                  <a:gd name="connsiteX205" fmla="*/ 857250 w 4381500"/>
                  <a:gd name="connsiteY205" fmla="*/ 3733789 h 4876789"/>
                  <a:gd name="connsiteX206" fmla="*/ 1619250 w 4381500"/>
                  <a:gd name="connsiteY206" fmla="*/ 3733789 h 4876789"/>
                  <a:gd name="connsiteX207" fmla="*/ 1714500 w 4381500"/>
                  <a:gd name="connsiteY207" fmla="*/ 3829039 h 4876789"/>
                  <a:gd name="connsiteX208" fmla="*/ 1714500 w 4381500"/>
                  <a:gd name="connsiteY208" fmla="*/ 4686289 h 4876789"/>
                  <a:gd name="connsiteX209" fmla="*/ 2286000 w 4381500"/>
                  <a:gd name="connsiteY209" fmla="*/ 4686289 h 4876789"/>
                  <a:gd name="connsiteX210" fmla="*/ 2286000 w 4381500"/>
                  <a:gd name="connsiteY210" fmla="*/ 190500 h 4876789"/>
                  <a:gd name="connsiteX211" fmla="*/ 95250 w 4381500"/>
                  <a:gd name="connsiteY211" fmla="*/ 0 h 4876789"/>
                  <a:gd name="connsiteX212" fmla="*/ 2381250 w 4381500"/>
                  <a:gd name="connsiteY212" fmla="*/ 0 h 4876789"/>
                  <a:gd name="connsiteX213" fmla="*/ 2476500 w 4381500"/>
                  <a:gd name="connsiteY213" fmla="*/ 95250 h 4876789"/>
                  <a:gd name="connsiteX214" fmla="*/ 2476500 w 4381500"/>
                  <a:gd name="connsiteY214" fmla="*/ 1143036 h 4876789"/>
                  <a:gd name="connsiteX215" fmla="*/ 4286250 w 4381500"/>
                  <a:gd name="connsiteY215" fmla="*/ 1143036 h 4876789"/>
                  <a:gd name="connsiteX216" fmla="*/ 4381500 w 4381500"/>
                  <a:gd name="connsiteY216" fmla="*/ 1238286 h 4876789"/>
                  <a:gd name="connsiteX217" fmla="*/ 4381500 w 4381500"/>
                  <a:gd name="connsiteY217" fmla="*/ 4781539 h 4876789"/>
                  <a:gd name="connsiteX218" fmla="*/ 4286250 w 4381500"/>
                  <a:gd name="connsiteY218" fmla="*/ 4876789 h 4876789"/>
                  <a:gd name="connsiteX219" fmla="*/ 2381250 w 4381500"/>
                  <a:gd name="connsiteY219" fmla="*/ 4876789 h 4876789"/>
                  <a:gd name="connsiteX220" fmla="*/ 95250 w 4381500"/>
                  <a:gd name="connsiteY220" fmla="*/ 4876789 h 4876789"/>
                  <a:gd name="connsiteX221" fmla="*/ 0 w 4381500"/>
                  <a:gd name="connsiteY221" fmla="*/ 4781539 h 4876789"/>
                  <a:gd name="connsiteX222" fmla="*/ 0 w 4381500"/>
                  <a:gd name="connsiteY222" fmla="*/ 95250 h 4876789"/>
                  <a:gd name="connsiteX223" fmla="*/ 95250 w 4381500"/>
                  <a:gd name="connsiteY223" fmla="*/ 0 h 4876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</a:cxnLst>
                <a:rect l="l" t="t" r="r" b="b"/>
                <a:pathLst>
                  <a:path w="4381500" h="4876789">
                    <a:moveTo>
                      <a:pt x="2476491" y="3924289"/>
                    </a:moveTo>
                    <a:lnTo>
                      <a:pt x="2476491" y="4686289"/>
                    </a:lnTo>
                    <a:lnTo>
                      <a:pt x="4190991" y="4686289"/>
                    </a:lnTo>
                    <a:lnTo>
                      <a:pt x="4190991" y="3924289"/>
                    </a:lnTo>
                    <a:close/>
                    <a:moveTo>
                      <a:pt x="952500" y="3924289"/>
                    </a:moveTo>
                    <a:lnTo>
                      <a:pt x="952500" y="4686289"/>
                    </a:lnTo>
                    <a:lnTo>
                      <a:pt x="1524000" y="4686289"/>
                    </a:lnTo>
                    <a:lnTo>
                      <a:pt x="1524000" y="3924289"/>
                    </a:lnTo>
                    <a:close/>
                    <a:moveTo>
                      <a:pt x="3571875" y="3047998"/>
                    </a:moveTo>
                    <a:lnTo>
                      <a:pt x="3762347" y="3047998"/>
                    </a:lnTo>
                    <a:cubicBezTo>
                      <a:pt x="3814944" y="3047998"/>
                      <a:pt x="3857597" y="3090641"/>
                      <a:pt x="3857597" y="3143248"/>
                    </a:cubicBezTo>
                    <a:lnTo>
                      <a:pt x="3857597" y="3333748"/>
                    </a:lnTo>
                    <a:cubicBezTo>
                      <a:pt x="3857597" y="3386355"/>
                      <a:pt x="3814953" y="3428998"/>
                      <a:pt x="3762347" y="3428998"/>
                    </a:cubicBezTo>
                    <a:lnTo>
                      <a:pt x="3571875" y="3428998"/>
                    </a:lnTo>
                    <a:cubicBezTo>
                      <a:pt x="3519268" y="3428998"/>
                      <a:pt x="3476625" y="3386355"/>
                      <a:pt x="3476625" y="3333748"/>
                    </a:cubicBezTo>
                    <a:lnTo>
                      <a:pt x="3476625" y="3143248"/>
                    </a:lnTo>
                    <a:cubicBezTo>
                      <a:pt x="3476625" y="3090641"/>
                      <a:pt x="3519268" y="3047998"/>
                      <a:pt x="3571875" y="3047998"/>
                    </a:cubicBezTo>
                    <a:close/>
                    <a:moveTo>
                      <a:pt x="2905144" y="3047998"/>
                    </a:moveTo>
                    <a:lnTo>
                      <a:pt x="3095615" y="3047998"/>
                    </a:lnTo>
                    <a:cubicBezTo>
                      <a:pt x="3148212" y="3047998"/>
                      <a:pt x="3190865" y="3090641"/>
                      <a:pt x="3190865" y="3143248"/>
                    </a:cubicBezTo>
                    <a:lnTo>
                      <a:pt x="3190865" y="3333748"/>
                    </a:lnTo>
                    <a:cubicBezTo>
                      <a:pt x="3190865" y="3386355"/>
                      <a:pt x="3148222" y="3428998"/>
                      <a:pt x="3095615" y="3428998"/>
                    </a:cubicBezTo>
                    <a:lnTo>
                      <a:pt x="2905144" y="3428998"/>
                    </a:lnTo>
                    <a:cubicBezTo>
                      <a:pt x="2852537" y="3428998"/>
                      <a:pt x="2809894" y="3386355"/>
                      <a:pt x="2809894" y="3333748"/>
                    </a:cubicBezTo>
                    <a:lnTo>
                      <a:pt x="2809894" y="3143248"/>
                    </a:lnTo>
                    <a:cubicBezTo>
                      <a:pt x="2809894" y="3090641"/>
                      <a:pt x="2852537" y="3047998"/>
                      <a:pt x="2905144" y="3047998"/>
                    </a:cubicBezTo>
                    <a:close/>
                    <a:moveTo>
                      <a:pt x="1809759" y="3047998"/>
                    </a:moveTo>
                    <a:lnTo>
                      <a:pt x="2000230" y="3047998"/>
                    </a:lnTo>
                    <a:cubicBezTo>
                      <a:pt x="2052837" y="3047998"/>
                      <a:pt x="2095480" y="3090641"/>
                      <a:pt x="2095480" y="3143248"/>
                    </a:cubicBezTo>
                    <a:lnTo>
                      <a:pt x="2095480" y="3333748"/>
                    </a:lnTo>
                    <a:cubicBezTo>
                      <a:pt x="2095480" y="3386355"/>
                      <a:pt x="2052837" y="3428998"/>
                      <a:pt x="2000230" y="3428998"/>
                    </a:cubicBezTo>
                    <a:lnTo>
                      <a:pt x="1809759" y="3428998"/>
                    </a:lnTo>
                    <a:cubicBezTo>
                      <a:pt x="1757152" y="3428998"/>
                      <a:pt x="1714509" y="3386355"/>
                      <a:pt x="1714509" y="3333748"/>
                    </a:cubicBezTo>
                    <a:lnTo>
                      <a:pt x="1714509" y="3143248"/>
                    </a:lnTo>
                    <a:cubicBezTo>
                      <a:pt x="1714509" y="3090641"/>
                      <a:pt x="1757152" y="3047998"/>
                      <a:pt x="1809759" y="3047998"/>
                    </a:cubicBezTo>
                    <a:close/>
                    <a:moveTo>
                      <a:pt x="1142990" y="3047998"/>
                    </a:moveTo>
                    <a:lnTo>
                      <a:pt x="1333462" y="3047998"/>
                    </a:lnTo>
                    <a:cubicBezTo>
                      <a:pt x="1386068" y="3047998"/>
                      <a:pt x="1428712" y="3090641"/>
                      <a:pt x="1428712" y="3143248"/>
                    </a:cubicBezTo>
                    <a:lnTo>
                      <a:pt x="1428712" y="3333748"/>
                    </a:lnTo>
                    <a:cubicBezTo>
                      <a:pt x="1428712" y="3386355"/>
                      <a:pt x="1386068" y="3428998"/>
                      <a:pt x="1333462" y="3428998"/>
                    </a:cubicBezTo>
                    <a:lnTo>
                      <a:pt x="1142990" y="3428998"/>
                    </a:lnTo>
                    <a:cubicBezTo>
                      <a:pt x="1090383" y="3428998"/>
                      <a:pt x="1047740" y="3386355"/>
                      <a:pt x="1047740" y="3333748"/>
                    </a:cubicBezTo>
                    <a:lnTo>
                      <a:pt x="1047740" y="3143248"/>
                    </a:lnTo>
                    <a:cubicBezTo>
                      <a:pt x="1047740" y="3090641"/>
                      <a:pt x="1090383" y="3047998"/>
                      <a:pt x="1142990" y="3047998"/>
                    </a:cubicBezTo>
                    <a:close/>
                    <a:moveTo>
                      <a:pt x="476259" y="3047998"/>
                    </a:moveTo>
                    <a:lnTo>
                      <a:pt x="666730" y="3047998"/>
                    </a:lnTo>
                    <a:cubicBezTo>
                      <a:pt x="719337" y="3047998"/>
                      <a:pt x="761980" y="3090641"/>
                      <a:pt x="761980" y="3143248"/>
                    </a:cubicBezTo>
                    <a:lnTo>
                      <a:pt x="761980" y="3333748"/>
                    </a:lnTo>
                    <a:cubicBezTo>
                      <a:pt x="761980" y="3386355"/>
                      <a:pt x="719337" y="3428998"/>
                      <a:pt x="666730" y="3428998"/>
                    </a:cubicBezTo>
                    <a:lnTo>
                      <a:pt x="476259" y="3428998"/>
                    </a:lnTo>
                    <a:cubicBezTo>
                      <a:pt x="423652" y="3428998"/>
                      <a:pt x="381009" y="3386355"/>
                      <a:pt x="381009" y="3333748"/>
                    </a:cubicBezTo>
                    <a:lnTo>
                      <a:pt x="381009" y="3143248"/>
                    </a:lnTo>
                    <a:cubicBezTo>
                      <a:pt x="381009" y="3090641"/>
                      <a:pt x="423652" y="3047998"/>
                      <a:pt x="476259" y="3047998"/>
                    </a:cubicBezTo>
                    <a:close/>
                    <a:moveTo>
                      <a:pt x="3571875" y="2381248"/>
                    </a:moveTo>
                    <a:lnTo>
                      <a:pt x="3762347" y="2381248"/>
                    </a:lnTo>
                    <a:cubicBezTo>
                      <a:pt x="3814944" y="2381248"/>
                      <a:pt x="3857597" y="2423901"/>
                      <a:pt x="3857597" y="2476498"/>
                    </a:cubicBezTo>
                    <a:lnTo>
                      <a:pt x="3857597" y="2666998"/>
                    </a:lnTo>
                    <a:cubicBezTo>
                      <a:pt x="3857597" y="2719605"/>
                      <a:pt x="3814953" y="2762248"/>
                      <a:pt x="3762347" y="2762248"/>
                    </a:cubicBezTo>
                    <a:lnTo>
                      <a:pt x="3571875" y="2762248"/>
                    </a:lnTo>
                    <a:cubicBezTo>
                      <a:pt x="3519268" y="2762248"/>
                      <a:pt x="3476625" y="2719605"/>
                      <a:pt x="3476625" y="2666998"/>
                    </a:cubicBezTo>
                    <a:lnTo>
                      <a:pt x="3476625" y="2476498"/>
                    </a:lnTo>
                    <a:cubicBezTo>
                      <a:pt x="3476625" y="2423891"/>
                      <a:pt x="3519268" y="2381248"/>
                      <a:pt x="3571875" y="2381248"/>
                    </a:cubicBezTo>
                    <a:close/>
                    <a:moveTo>
                      <a:pt x="2905144" y="2381248"/>
                    </a:moveTo>
                    <a:lnTo>
                      <a:pt x="3095615" y="2381248"/>
                    </a:lnTo>
                    <a:cubicBezTo>
                      <a:pt x="3148212" y="2381248"/>
                      <a:pt x="3190865" y="2423901"/>
                      <a:pt x="3190865" y="2476498"/>
                    </a:cubicBezTo>
                    <a:lnTo>
                      <a:pt x="3190865" y="2666998"/>
                    </a:lnTo>
                    <a:cubicBezTo>
                      <a:pt x="3190865" y="2719605"/>
                      <a:pt x="3148222" y="2762248"/>
                      <a:pt x="3095615" y="2762248"/>
                    </a:cubicBezTo>
                    <a:lnTo>
                      <a:pt x="2905144" y="2762248"/>
                    </a:lnTo>
                    <a:cubicBezTo>
                      <a:pt x="2852537" y="2762248"/>
                      <a:pt x="2809894" y="2719605"/>
                      <a:pt x="2809894" y="2666998"/>
                    </a:cubicBezTo>
                    <a:lnTo>
                      <a:pt x="2809894" y="2476498"/>
                    </a:lnTo>
                    <a:cubicBezTo>
                      <a:pt x="2809894" y="2423891"/>
                      <a:pt x="2852537" y="2381248"/>
                      <a:pt x="2905144" y="2381248"/>
                    </a:cubicBezTo>
                    <a:close/>
                    <a:moveTo>
                      <a:pt x="1809759" y="2381248"/>
                    </a:moveTo>
                    <a:lnTo>
                      <a:pt x="2000230" y="2381248"/>
                    </a:lnTo>
                    <a:cubicBezTo>
                      <a:pt x="2052837" y="2381248"/>
                      <a:pt x="2095480" y="2423901"/>
                      <a:pt x="2095480" y="2476498"/>
                    </a:cubicBezTo>
                    <a:lnTo>
                      <a:pt x="2095480" y="2666998"/>
                    </a:lnTo>
                    <a:cubicBezTo>
                      <a:pt x="2095480" y="2719605"/>
                      <a:pt x="2052837" y="2762248"/>
                      <a:pt x="2000230" y="2762248"/>
                    </a:cubicBezTo>
                    <a:lnTo>
                      <a:pt x="1809759" y="2762248"/>
                    </a:lnTo>
                    <a:cubicBezTo>
                      <a:pt x="1757152" y="2762248"/>
                      <a:pt x="1714509" y="2719605"/>
                      <a:pt x="1714509" y="2666998"/>
                    </a:cubicBezTo>
                    <a:lnTo>
                      <a:pt x="1714509" y="2476498"/>
                    </a:lnTo>
                    <a:cubicBezTo>
                      <a:pt x="1714509" y="2423891"/>
                      <a:pt x="1757152" y="2381248"/>
                      <a:pt x="1809759" y="2381248"/>
                    </a:cubicBezTo>
                    <a:close/>
                    <a:moveTo>
                      <a:pt x="1142990" y="2381248"/>
                    </a:moveTo>
                    <a:lnTo>
                      <a:pt x="1333462" y="2381248"/>
                    </a:lnTo>
                    <a:cubicBezTo>
                      <a:pt x="1386068" y="2381248"/>
                      <a:pt x="1428712" y="2423891"/>
                      <a:pt x="1428712" y="2476498"/>
                    </a:cubicBezTo>
                    <a:lnTo>
                      <a:pt x="1428712" y="2666998"/>
                    </a:lnTo>
                    <a:cubicBezTo>
                      <a:pt x="1428712" y="2719605"/>
                      <a:pt x="1386068" y="2762248"/>
                      <a:pt x="1333462" y="2762248"/>
                    </a:cubicBezTo>
                    <a:lnTo>
                      <a:pt x="1142990" y="2762248"/>
                    </a:lnTo>
                    <a:cubicBezTo>
                      <a:pt x="1090383" y="2762248"/>
                      <a:pt x="1047740" y="2719605"/>
                      <a:pt x="1047740" y="2666998"/>
                    </a:cubicBezTo>
                    <a:lnTo>
                      <a:pt x="1047740" y="2476498"/>
                    </a:lnTo>
                    <a:cubicBezTo>
                      <a:pt x="1047740" y="2423891"/>
                      <a:pt x="1090383" y="2381248"/>
                      <a:pt x="1142990" y="2381248"/>
                    </a:cubicBezTo>
                    <a:close/>
                    <a:moveTo>
                      <a:pt x="476259" y="2381248"/>
                    </a:moveTo>
                    <a:lnTo>
                      <a:pt x="666730" y="2381248"/>
                    </a:lnTo>
                    <a:cubicBezTo>
                      <a:pt x="719337" y="2381248"/>
                      <a:pt x="761980" y="2423891"/>
                      <a:pt x="761980" y="2476498"/>
                    </a:cubicBezTo>
                    <a:lnTo>
                      <a:pt x="761980" y="2666998"/>
                    </a:lnTo>
                    <a:cubicBezTo>
                      <a:pt x="761980" y="2719605"/>
                      <a:pt x="719337" y="2762248"/>
                      <a:pt x="666730" y="2762248"/>
                    </a:cubicBezTo>
                    <a:lnTo>
                      <a:pt x="476259" y="2762248"/>
                    </a:lnTo>
                    <a:cubicBezTo>
                      <a:pt x="423652" y="2762248"/>
                      <a:pt x="381009" y="2719605"/>
                      <a:pt x="381009" y="2666998"/>
                    </a:cubicBezTo>
                    <a:lnTo>
                      <a:pt x="381009" y="2476498"/>
                    </a:lnTo>
                    <a:cubicBezTo>
                      <a:pt x="381009" y="2423891"/>
                      <a:pt x="423652" y="2381248"/>
                      <a:pt x="476259" y="2381248"/>
                    </a:cubicBezTo>
                    <a:close/>
                    <a:moveTo>
                      <a:pt x="1142990" y="1714507"/>
                    </a:moveTo>
                    <a:lnTo>
                      <a:pt x="1333462" y="1714507"/>
                    </a:lnTo>
                    <a:cubicBezTo>
                      <a:pt x="1386068" y="1714507"/>
                      <a:pt x="1428712" y="1757150"/>
                      <a:pt x="1428712" y="1809757"/>
                    </a:cubicBezTo>
                    <a:lnTo>
                      <a:pt x="1428712" y="2000257"/>
                    </a:lnTo>
                    <a:cubicBezTo>
                      <a:pt x="1428712" y="2052864"/>
                      <a:pt x="1386068" y="2095507"/>
                      <a:pt x="1333462" y="2095507"/>
                    </a:cubicBezTo>
                    <a:lnTo>
                      <a:pt x="1142990" y="2095507"/>
                    </a:lnTo>
                    <a:cubicBezTo>
                      <a:pt x="1090383" y="2095507"/>
                      <a:pt x="1047740" y="2052864"/>
                      <a:pt x="1047740" y="2000257"/>
                    </a:cubicBezTo>
                    <a:lnTo>
                      <a:pt x="1047740" y="1809757"/>
                    </a:lnTo>
                    <a:cubicBezTo>
                      <a:pt x="1047740" y="1757150"/>
                      <a:pt x="1090383" y="1714507"/>
                      <a:pt x="1142990" y="1714507"/>
                    </a:cubicBezTo>
                    <a:close/>
                    <a:moveTo>
                      <a:pt x="476259" y="1714507"/>
                    </a:moveTo>
                    <a:lnTo>
                      <a:pt x="666730" y="1714507"/>
                    </a:lnTo>
                    <a:cubicBezTo>
                      <a:pt x="719337" y="1714507"/>
                      <a:pt x="761980" y="1757150"/>
                      <a:pt x="761980" y="1809757"/>
                    </a:cubicBezTo>
                    <a:lnTo>
                      <a:pt x="761980" y="2000257"/>
                    </a:lnTo>
                    <a:cubicBezTo>
                      <a:pt x="761980" y="2052864"/>
                      <a:pt x="719337" y="2095507"/>
                      <a:pt x="666730" y="2095507"/>
                    </a:cubicBezTo>
                    <a:lnTo>
                      <a:pt x="476259" y="2095507"/>
                    </a:lnTo>
                    <a:cubicBezTo>
                      <a:pt x="423652" y="2095507"/>
                      <a:pt x="381009" y="2052864"/>
                      <a:pt x="381009" y="2000257"/>
                    </a:cubicBezTo>
                    <a:lnTo>
                      <a:pt x="381009" y="1809757"/>
                    </a:lnTo>
                    <a:cubicBezTo>
                      <a:pt x="381009" y="1757150"/>
                      <a:pt x="423652" y="1714507"/>
                      <a:pt x="476259" y="1714507"/>
                    </a:cubicBezTo>
                    <a:close/>
                    <a:moveTo>
                      <a:pt x="3571875" y="1714498"/>
                    </a:moveTo>
                    <a:lnTo>
                      <a:pt x="3762347" y="1714498"/>
                    </a:lnTo>
                    <a:cubicBezTo>
                      <a:pt x="3814944" y="1714498"/>
                      <a:pt x="3857597" y="1757151"/>
                      <a:pt x="3857597" y="1809748"/>
                    </a:cubicBezTo>
                    <a:lnTo>
                      <a:pt x="3857597" y="2000248"/>
                    </a:lnTo>
                    <a:cubicBezTo>
                      <a:pt x="3857597" y="2052855"/>
                      <a:pt x="3814953" y="2095498"/>
                      <a:pt x="3762347" y="2095498"/>
                    </a:cubicBezTo>
                    <a:lnTo>
                      <a:pt x="3571875" y="2095498"/>
                    </a:lnTo>
                    <a:cubicBezTo>
                      <a:pt x="3519268" y="2095498"/>
                      <a:pt x="3476625" y="2052855"/>
                      <a:pt x="3476625" y="2000248"/>
                    </a:cubicBezTo>
                    <a:lnTo>
                      <a:pt x="3476625" y="1809748"/>
                    </a:lnTo>
                    <a:cubicBezTo>
                      <a:pt x="3476625" y="1757141"/>
                      <a:pt x="3519268" y="1714498"/>
                      <a:pt x="3571875" y="1714498"/>
                    </a:cubicBezTo>
                    <a:close/>
                    <a:moveTo>
                      <a:pt x="2905144" y="1714498"/>
                    </a:moveTo>
                    <a:lnTo>
                      <a:pt x="3095615" y="1714498"/>
                    </a:lnTo>
                    <a:cubicBezTo>
                      <a:pt x="3148212" y="1714498"/>
                      <a:pt x="3190865" y="1757151"/>
                      <a:pt x="3190865" y="1809748"/>
                    </a:cubicBezTo>
                    <a:lnTo>
                      <a:pt x="3190865" y="2000248"/>
                    </a:lnTo>
                    <a:cubicBezTo>
                      <a:pt x="3190865" y="2052855"/>
                      <a:pt x="3148222" y="2095498"/>
                      <a:pt x="3095615" y="2095498"/>
                    </a:cubicBezTo>
                    <a:lnTo>
                      <a:pt x="2905144" y="2095498"/>
                    </a:lnTo>
                    <a:cubicBezTo>
                      <a:pt x="2852537" y="2095498"/>
                      <a:pt x="2809894" y="2052855"/>
                      <a:pt x="2809894" y="2000248"/>
                    </a:cubicBezTo>
                    <a:lnTo>
                      <a:pt x="2809894" y="1809748"/>
                    </a:lnTo>
                    <a:cubicBezTo>
                      <a:pt x="2809894" y="1757141"/>
                      <a:pt x="2852537" y="1714498"/>
                      <a:pt x="2905144" y="1714498"/>
                    </a:cubicBezTo>
                    <a:close/>
                    <a:moveTo>
                      <a:pt x="1809759" y="1714498"/>
                    </a:moveTo>
                    <a:lnTo>
                      <a:pt x="2000230" y="1714498"/>
                    </a:lnTo>
                    <a:cubicBezTo>
                      <a:pt x="2052837" y="1714498"/>
                      <a:pt x="2095480" y="1757151"/>
                      <a:pt x="2095480" y="1809748"/>
                    </a:cubicBezTo>
                    <a:lnTo>
                      <a:pt x="2095480" y="2000248"/>
                    </a:lnTo>
                    <a:cubicBezTo>
                      <a:pt x="2095480" y="2052855"/>
                      <a:pt x="2052837" y="2095498"/>
                      <a:pt x="2000230" y="2095498"/>
                    </a:cubicBezTo>
                    <a:lnTo>
                      <a:pt x="1809759" y="2095498"/>
                    </a:lnTo>
                    <a:cubicBezTo>
                      <a:pt x="1757152" y="2095498"/>
                      <a:pt x="1714509" y="2052855"/>
                      <a:pt x="1714509" y="2000248"/>
                    </a:cubicBezTo>
                    <a:lnTo>
                      <a:pt x="1714509" y="1809748"/>
                    </a:lnTo>
                    <a:cubicBezTo>
                      <a:pt x="1714509" y="1757141"/>
                      <a:pt x="1757152" y="1714498"/>
                      <a:pt x="1809759" y="1714498"/>
                    </a:cubicBezTo>
                    <a:close/>
                    <a:moveTo>
                      <a:pt x="2476500" y="1333536"/>
                    </a:moveTo>
                    <a:lnTo>
                      <a:pt x="2476500" y="3733789"/>
                    </a:lnTo>
                    <a:lnTo>
                      <a:pt x="4191000" y="3733789"/>
                    </a:lnTo>
                    <a:lnTo>
                      <a:pt x="4191000" y="1333536"/>
                    </a:lnTo>
                    <a:close/>
                    <a:moveTo>
                      <a:pt x="1142990" y="1047759"/>
                    </a:moveTo>
                    <a:lnTo>
                      <a:pt x="1333462" y="1047759"/>
                    </a:lnTo>
                    <a:cubicBezTo>
                      <a:pt x="1386068" y="1047759"/>
                      <a:pt x="1428712" y="1090402"/>
                      <a:pt x="1428712" y="1143007"/>
                    </a:cubicBezTo>
                    <a:lnTo>
                      <a:pt x="1428712" y="1333507"/>
                    </a:lnTo>
                    <a:cubicBezTo>
                      <a:pt x="1428712" y="1386114"/>
                      <a:pt x="1386068" y="1428757"/>
                      <a:pt x="1333462" y="1428757"/>
                    </a:cubicBezTo>
                    <a:lnTo>
                      <a:pt x="1142990" y="1428757"/>
                    </a:lnTo>
                    <a:cubicBezTo>
                      <a:pt x="1090383" y="1428757"/>
                      <a:pt x="1047740" y="1386114"/>
                      <a:pt x="1047740" y="1333507"/>
                    </a:cubicBezTo>
                    <a:lnTo>
                      <a:pt x="1047740" y="1143007"/>
                    </a:lnTo>
                    <a:cubicBezTo>
                      <a:pt x="1047740" y="1090402"/>
                      <a:pt x="1090383" y="1047759"/>
                      <a:pt x="1142990" y="1047759"/>
                    </a:cubicBezTo>
                    <a:close/>
                    <a:moveTo>
                      <a:pt x="476259" y="1047759"/>
                    </a:moveTo>
                    <a:lnTo>
                      <a:pt x="666730" y="1047759"/>
                    </a:lnTo>
                    <a:cubicBezTo>
                      <a:pt x="719337" y="1047759"/>
                      <a:pt x="761980" y="1090401"/>
                      <a:pt x="761980" y="1143007"/>
                    </a:cubicBezTo>
                    <a:lnTo>
                      <a:pt x="761980" y="1333507"/>
                    </a:lnTo>
                    <a:cubicBezTo>
                      <a:pt x="761980" y="1386114"/>
                      <a:pt x="719337" y="1428757"/>
                      <a:pt x="666730" y="1428757"/>
                    </a:cubicBezTo>
                    <a:lnTo>
                      <a:pt x="476259" y="1428757"/>
                    </a:lnTo>
                    <a:cubicBezTo>
                      <a:pt x="423652" y="1428757"/>
                      <a:pt x="381009" y="1386114"/>
                      <a:pt x="381009" y="1333507"/>
                    </a:cubicBezTo>
                    <a:lnTo>
                      <a:pt x="381009" y="1143007"/>
                    </a:lnTo>
                    <a:cubicBezTo>
                      <a:pt x="381009" y="1090401"/>
                      <a:pt x="423652" y="1047759"/>
                      <a:pt x="476259" y="1047759"/>
                    </a:cubicBezTo>
                    <a:close/>
                    <a:moveTo>
                      <a:pt x="1809759" y="1047749"/>
                    </a:moveTo>
                    <a:lnTo>
                      <a:pt x="2000230" y="1047749"/>
                    </a:lnTo>
                    <a:cubicBezTo>
                      <a:pt x="2052837" y="1047749"/>
                      <a:pt x="2095480" y="1090402"/>
                      <a:pt x="2095480" y="1142998"/>
                    </a:cubicBezTo>
                    <a:lnTo>
                      <a:pt x="2095480" y="1333498"/>
                    </a:lnTo>
                    <a:cubicBezTo>
                      <a:pt x="2095480" y="1386105"/>
                      <a:pt x="2052837" y="1428748"/>
                      <a:pt x="2000230" y="1428748"/>
                    </a:cubicBezTo>
                    <a:lnTo>
                      <a:pt x="1809759" y="1428748"/>
                    </a:lnTo>
                    <a:cubicBezTo>
                      <a:pt x="1757152" y="1428748"/>
                      <a:pt x="1714509" y="1386105"/>
                      <a:pt x="1714509" y="1333498"/>
                    </a:cubicBezTo>
                    <a:lnTo>
                      <a:pt x="1714509" y="1142998"/>
                    </a:lnTo>
                    <a:cubicBezTo>
                      <a:pt x="1714509" y="1090392"/>
                      <a:pt x="1757152" y="1047749"/>
                      <a:pt x="1809759" y="1047749"/>
                    </a:cubicBezTo>
                    <a:close/>
                    <a:moveTo>
                      <a:pt x="1142990" y="381009"/>
                    </a:moveTo>
                    <a:lnTo>
                      <a:pt x="1333462" y="381009"/>
                    </a:lnTo>
                    <a:cubicBezTo>
                      <a:pt x="1386068" y="381009"/>
                      <a:pt x="1428712" y="423652"/>
                      <a:pt x="1428712" y="476260"/>
                    </a:cubicBezTo>
                    <a:lnTo>
                      <a:pt x="1428712" y="666759"/>
                    </a:lnTo>
                    <a:cubicBezTo>
                      <a:pt x="1428712" y="719366"/>
                      <a:pt x="1386068" y="762009"/>
                      <a:pt x="1333462" y="762009"/>
                    </a:cubicBezTo>
                    <a:lnTo>
                      <a:pt x="1142990" y="762009"/>
                    </a:lnTo>
                    <a:cubicBezTo>
                      <a:pt x="1090383" y="762009"/>
                      <a:pt x="1047740" y="719366"/>
                      <a:pt x="1047740" y="666759"/>
                    </a:cubicBezTo>
                    <a:lnTo>
                      <a:pt x="1047740" y="476260"/>
                    </a:lnTo>
                    <a:cubicBezTo>
                      <a:pt x="1047740" y="423652"/>
                      <a:pt x="1090383" y="381009"/>
                      <a:pt x="1142990" y="381009"/>
                    </a:cubicBezTo>
                    <a:close/>
                    <a:moveTo>
                      <a:pt x="476259" y="381009"/>
                    </a:moveTo>
                    <a:lnTo>
                      <a:pt x="666730" y="381009"/>
                    </a:lnTo>
                    <a:cubicBezTo>
                      <a:pt x="719337" y="381009"/>
                      <a:pt x="761980" y="423652"/>
                      <a:pt x="761980" y="476259"/>
                    </a:cubicBezTo>
                    <a:lnTo>
                      <a:pt x="761980" y="666759"/>
                    </a:lnTo>
                    <a:cubicBezTo>
                      <a:pt x="761980" y="719366"/>
                      <a:pt x="719337" y="762009"/>
                      <a:pt x="666730" y="762009"/>
                    </a:cubicBezTo>
                    <a:lnTo>
                      <a:pt x="476259" y="762009"/>
                    </a:lnTo>
                    <a:cubicBezTo>
                      <a:pt x="423652" y="762009"/>
                      <a:pt x="381009" y="719366"/>
                      <a:pt x="381009" y="666759"/>
                    </a:cubicBezTo>
                    <a:lnTo>
                      <a:pt x="381009" y="476259"/>
                    </a:lnTo>
                    <a:cubicBezTo>
                      <a:pt x="381009" y="423652"/>
                      <a:pt x="423652" y="381009"/>
                      <a:pt x="476259" y="381009"/>
                    </a:cubicBezTo>
                    <a:close/>
                    <a:moveTo>
                      <a:pt x="1809759" y="381008"/>
                    </a:moveTo>
                    <a:lnTo>
                      <a:pt x="2000230" y="381008"/>
                    </a:lnTo>
                    <a:cubicBezTo>
                      <a:pt x="2052837" y="381008"/>
                      <a:pt x="2095480" y="423651"/>
                      <a:pt x="2095480" y="476258"/>
                    </a:cubicBezTo>
                    <a:lnTo>
                      <a:pt x="2095480" y="666758"/>
                    </a:lnTo>
                    <a:cubicBezTo>
                      <a:pt x="2095480" y="719365"/>
                      <a:pt x="2052837" y="762008"/>
                      <a:pt x="2000230" y="762008"/>
                    </a:cubicBezTo>
                    <a:lnTo>
                      <a:pt x="1809759" y="762008"/>
                    </a:lnTo>
                    <a:cubicBezTo>
                      <a:pt x="1757152" y="762008"/>
                      <a:pt x="1714509" y="719365"/>
                      <a:pt x="1714509" y="666758"/>
                    </a:cubicBezTo>
                    <a:lnTo>
                      <a:pt x="1714509" y="476258"/>
                    </a:lnTo>
                    <a:cubicBezTo>
                      <a:pt x="1714509" y="423651"/>
                      <a:pt x="1757152" y="381008"/>
                      <a:pt x="1809759" y="381008"/>
                    </a:cubicBezTo>
                    <a:close/>
                    <a:moveTo>
                      <a:pt x="190500" y="190500"/>
                    </a:moveTo>
                    <a:lnTo>
                      <a:pt x="190500" y="4686289"/>
                    </a:lnTo>
                    <a:lnTo>
                      <a:pt x="762000" y="4686289"/>
                    </a:lnTo>
                    <a:lnTo>
                      <a:pt x="762000" y="3829039"/>
                    </a:lnTo>
                    <a:cubicBezTo>
                      <a:pt x="762000" y="3776441"/>
                      <a:pt x="804643" y="3733789"/>
                      <a:pt x="857250" y="3733789"/>
                    </a:cubicBezTo>
                    <a:lnTo>
                      <a:pt x="1619250" y="3733789"/>
                    </a:lnTo>
                    <a:cubicBezTo>
                      <a:pt x="1671847" y="3733789"/>
                      <a:pt x="1714500" y="3776441"/>
                      <a:pt x="1714500" y="3829039"/>
                    </a:cubicBezTo>
                    <a:lnTo>
                      <a:pt x="1714500" y="4686289"/>
                    </a:lnTo>
                    <a:lnTo>
                      <a:pt x="2286000" y="4686289"/>
                    </a:lnTo>
                    <a:lnTo>
                      <a:pt x="2286000" y="190500"/>
                    </a:lnTo>
                    <a:close/>
                    <a:moveTo>
                      <a:pt x="95250" y="0"/>
                    </a:moveTo>
                    <a:lnTo>
                      <a:pt x="2381250" y="0"/>
                    </a:lnTo>
                    <a:cubicBezTo>
                      <a:pt x="2433857" y="0"/>
                      <a:pt x="2476500" y="42652"/>
                      <a:pt x="2476500" y="95250"/>
                    </a:cubicBezTo>
                    <a:lnTo>
                      <a:pt x="2476500" y="1143036"/>
                    </a:lnTo>
                    <a:lnTo>
                      <a:pt x="4286250" y="1143036"/>
                    </a:lnTo>
                    <a:cubicBezTo>
                      <a:pt x="4338847" y="1143036"/>
                      <a:pt x="4381500" y="1185680"/>
                      <a:pt x="4381500" y="1238286"/>
                    </a:cubicBezTo>
                    <a:lnTo>
                      <a:pt x="4381500" y="4781539"/>
                    </a:lnTo>
                    <a:cubicBezTo>
                      <a:pt x="4381500" y="4834136"/>
                      <a:pt x="4338857" y="4876789"/>
                      <a:pt x="4286250" y="4876789"/>
                    </a:cubicBezTo>
                    <a:lnTo>
                      <a:pt x="2381250" y="4876789"/>
                    </a:lnTo>
                    <a:lnTo>
                      <a:pt x="95250" y="4876789"/>
                    </a:lnTo>
                    <a:cubicBezTo>
                      <a:pt x="42643" y="4876789"/>
                      <a:pt x="0" y="4834136"/>
                      <a:pt x="0" y="4781539"/>
                    </a:cubicBezTo>
                    <a:lnTo>
                      <a:pt x="0" y="95250"/>
                    </a:lnTo>
                    <a:cubicBezTo>
                      <a:pt x="0" y="42652"/>
                      <a:pt x="42643" y="0"/>
                      <a:pt x="95250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lIns="28575" tIns="28575" rIns="28575" bIns="28575" anchor="ctr"/>
              <a:lstStyle/>
              <a:p>
                <a:pPr algn="ctr" defTabSz="3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5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Ubuntu Medium" panose="020B0604030602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789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5A1A88-3F5E-F5B4-DA81-52584DF62B79}"/>
              </a:ext>
            </a:extLst>
          </p:cNvPr>
          <p:cNvSpPr/>
          <p:nvPr/>
        </p:nvSpPr>
        <p:spPr>
          <a:xfrm>
            <a:off x="-47094" y="8926889"/>
            <a:ext cx="18335093" cy="1360112"/>
          </a:xfrm>
          <a:custGeom>
            <a:avLst/>
            <a:gdLst>
              <a:gd name="connsiteX0" fmla="*/ 0 w 12192000"/>
              <a:gd name="connsiteY0" fmla="*/ 0 h 1123950"/>
              <a:gd name="connsiteX1" fmla="*/ 12192000 w 12192000"/>
              <a:gd name="connsiteY1" fmla="*/ 0 h 1123950"/>
              <a:gd name="connsiteX2" fmla="*/ 12192000 w 12192000"/>
              <a:gd name="connsiteY2" fmla="*/ 1123950 h 1123950"/>
              <a:gd name="connsiteX3" fmla="*/ 0 w 12192000"/>
              <a:gd name="connsiteY3" fmla="*/ 1123950 h 1123950"/>
              <a:gd name="connsiteX4" fmla="*/ 0 w 12192000"/>
              <a:gd name="connsiteY4" fmla="*/ 0 h 1123950"/>
              <a:gd name="connsiteX0" fmla="*/ 0 w 12192000"/>
              <a:gd name="connsiteY0" fmla="*/ 0 h 1123950"/>
              <a:gd name="connsiteX1" fmla="*/ 6126480 w 12192000"/>
              <a:gd name="connsiteY1" fmla="*/ 8381 h 1123950"/>
              <a:gd name="connsiteX2" fmla="*/ 12192000 w 12192000"/>
              <a:gd name="connsiteY2" fmla="*/ 0 h 1123950"/>
              <a:gd name="connsiteX3" fmla="*/ 12192000 w 12192000"/>
              <a:gd name="connsiteY3" fmla="*/ 1123950 h 1123950"/>
              <a:gd name="connsiteX4" fmla="*/ 0 w 12192000"/>
              <a:gd name="connsiteY4" fmla="*/ 1123950 h 1123950"/>
              <a:gd name="connsiteX5" fmla="*/ 0 w 12192000"/>
              <a:gd name="connsiteY5" fmla="*/ 0 h 1123950"/>
              <a:gd name="connsiteX0" fmla="*/ 0 w 12246864"/>
              <a:gd name="connsiteY0" fmla="*/ 0 h 1123950"/>
              <a:gd name="connsiteX1" fmla="*/ 6126480 w 12246864"/>
              <a:gd name="connsiteY1" fmla="*/ 8381 h 1123950"/>
              <a:gd name="connsiteX2" fmla="*/ 12246864 w 12246864"/>
              <a:gd name="connsiteY2" fmla="*/ 493776 h 1123950"/>
              <a:gd name="connsiteX3" fmla="*/ 12192000 w 12246864"/>
              <a:gd name="connsiteY3" fmla="*/ 1123950 h 1123950"/>
              <a:gd name="connsiteX4" fmla="*/ 0 w 12246864"/>
              <a:gd name="connsiteY4" fmla="*/ 1123950 h 1123950"/>
              <a:gd name="connsiteX5" fmla="*/ 0 w 12246864"/>
              <a:gd name="connsiteY5" fmla="*/ 0 h 1123950"/>
              <a:gd name="connsiteX0" fmla="*/ 0 w 12301728"/>
              <a:gd name="connsiteY0" fmla="*/ 448819 h 1115569"/>
              <a:gd name="connsiteX1" fmla="*/ 6181344 w 12301728"/>
              <a:gd name="connsiteY1" fmla="*/ 0 h 1115569"/>
              <a:gd name="connsiteX2" fmla="*/ 12301728 w 12301728"/>
              <a:gd name="connsiteY2" fmla="*/ 485395 h 1115569"/>
              <a:gd name="connsiteX3" fmla="*/ 12246864 w 12301728"/>
              <a:gd name="connsiteY3" fmla="*/ 1115569 h 1115569"/>
              <a:gd name="connsiteX4" fmla="*/ 54864 w 12301728"/>
              <a:gd name="connsiteY4" fmla="*/ 1115569 h 1115569"/>
              <a:gd name="connsiteX5" fmla="*/ 0 w 12301728"/>
              <a:gd name="connsiteY5" fmla="*/ 448819 h 1115569"/>
              <a:gd name="connsiteX0" fmla="*/ 0 w 12258011"/>
              <a:gd name="connsiteY0" fmla="*/ 448819 h 1115569"/>
              <a:gd name="connsiteX1" fmla="*/ 6181344 w 12258011"/>
              <a:gd name="connsiteY1" fmla="*/ 0 h 1115569"/>
              <a:gd name="connsiteX2" fmla="*/ 12258011 w 12258011"/>
              <a:gd name="connsiteY2" fmla="*/ 492681 h 1115569"/>
              <a:gd name="connsiteX3" fmla="*/ 12246864 w 12258011"/>
              <a:gd name="connsiteY3" fmla="*/ 1115569 h 1115569"/>
              <a:gd name="connsiteX4" fmla="*/ 54864 w 12258011"/>
              <a:gd name="connsiteY4" fmla="*/ 1115569 h 1115569"/>
              <a:gd name="connsiteX5" fmla="*/ 0 w 12258011"/>
              <a:gd name="connsiteY5" fmla="*/ 448819 h 1115569"/>
              <a:gd name="connsiteX0" fmla="*/ 0 w 12250725"/>
              <a:gd name="connsiteY0" fmla="*/ 448819 h 1115569"/>
              <a:gd name="connsiteX1" fmla="*/ 6181344 w 12250725"/>
              <a:gd name="connsiteY1" fmla="*/ 0 h 1115569"/>
              <a:gd name="connsiteX2" fmla="*/ 12250725 w 12250725"/>
              <a:gd name="connsiteY2" fmla="*/ 492681 h 1115569"/>
              <a:gd name="connsiteX3" fmla="*/ 12246864 w 12250725"/>
              <a:gd name="connsiteY3" fmla="*/ 1115569 h 1115569"/>
              <a:gd name="connsiteX4" fmla="*/ 54864 w 12250725"/>
              <a:gd name="connsiteY4" fmla="*/ 1115569 h 1115569"/>
              <a:gd name="connsiteX5" fmla="*/ 0 w 12250725"/>
              <a:gd name="connsiteY5" fmla="*/ 448819 h 1115569"/>
              <a:gd name="connsiteX0" fmla="*/ 0 w 12258011"/>
              <a:gd name="connsiteY0" fmla="*/ 448819 h 1115569"/>
              <a:gd name="connsiteX1" fmla="*/ 6181344 w 12258011"/>
              <a:gd name="connsiteY1" fmla="*/ 0 h 1115569"/>
              <a:gd name="connsiteX2" fmla="*/ 12258011 w 12258011"/>
              <a:gd name="connsiteY2" fmla="*/ 492681 h 1115569"/>
              <a:gd name="connsiteX3" fmla="*/ 12246864 w 12258011"/>
              <a:gd name="connsiteY3" fmla="*/ 1115569 h 1115569"/>
              <a:gd name="connsiteX4" fmla="*/ 54864 w 12258011"/>
              <a:gd name="connsiteY4" fmla="*/ 1115569 h 1115569"/>
              <a:gd name="connsiteX5" fmla="*/ 0 w 12258011"/>
              <a:gd name="connsiteY5" fmla="*/ 448819 h 1115569"/>
              <a:gd name="connsiteX0" fmla="*/ 0 w 12250725"/>
              <a:gd name="connsiteY0" fmla="*/ 448819 h 1115569"/>
              <a:gd name="connsiteX1" fmla="*/ 6181344 w 12250725"/>
              <a:gd name="connsiteY1" fmla="*/ 0 h 1115569"/>
              <a:gd name="connsiteX2" fmla="*/ 12250725 w 12250725"/>
              <a:gd name="connsiteY2" fmla="*/ 492681 h 1115569"/>
              <a:gd name="connsiteX3" fmla="*/ 12246864 w 12250725"/>
              <a:gd name="connsiteY3" fmla="*/ 1115569 h 1115569"/>
              <a:gd name="connsiteX4" fmla="*/ 54864 w 12250725"/>
              <a:gd name="connsiteY4" fmla="*/ 1115569 h 1115569"/>
              <a:gd name="connsiteX5" fmla="*/ 0 w 12250725"/>
              <a:gd name="connsiteY5" fmla="*/ 448819 h 1115569"/>
              <a:gd name="connsiteX0" fmla="*/ 0 w 12246864"/>
              <a:gd name="connsiteY0" fmla="*/ 448819 h 1115569"/>
              <a:gd name="connsiteX1" fmla="*/ 6181344 w 12246864"/>
              <a:gd name="connsiteY1" fmla="*/ 0 h 1115569"/>
              <a:gd name="connsiteX2" fmla="*/ 12243439 w 12246864"/>
              <a:gd name="connsiteY2" fmla="*/ 492681 h 1115569"/>
              <a:gd name="connsiteX3" fmla="*/ 12246864 w 12246864"/>
              <a:gd name="connsiteY3" fmla="*/ 1115569 h 1115569"/>
              <a:gd name="connsiteX4" fmla="*/ 54864 w 12246864"/>
              <a:gd name="connsiteY4" fmla="*/ 1115569 h 1115569"/>
              <a:gd name="connsiteX5" fmla="*/ 0 w 12246864"/>
              <a:gd name="connsiteY5" fmla="*/ 448819 h 1115569"/>
              <a:gd name="connsiteX0" fmla="*/ 0 w 12247388"/>
              <a:gd name="connsiteY0" fmla="*/ 448819 h 1115569"/>
              <a:gd name="connsiteX1" fmla="*/ 6181344 w 12247388"/>
              <a:gd name="connsiteY1" fmla="*/ 0 h 1115569"/>
              <a:gd name="connsiteX2" fmla="*/ 12247082 w 12247388"/>
              <a:gd name="connsiteY2" fmla="*/ 496324 h 1115569"/>
              <a:gd name="connsiteX3" fmla="*/ 12246864 w 12247388"/>
              <a:gd name="connsiteY3" fmla="*/ 1115569 h 1115569"/>
              <a:gd name="connsiteX4" fmla="*/ 54864 w 12247388"/>
              <a:gd name="connsiteY4" fmla="*/ 1115569 h 1115569"/>
              <a:gd name="connsiteX5" fmla="*/ 0 w 12247388"/>
              <a:gd name="connsiteY5" fmla="*/ 448819 h 1115569"/>
              <a:gd name="connsiteX0" fmla="*/ 0 w 12196386"/>
              <a:gd name="connsiteY0" fmla="*/ 492536 h 1115569"/>
              <a:gd name="connsiteX1" fmla="*/ 6130342 w 12196386"/>
              <a:gd name="connsiteY1" fmla="*/ 0 h 1115569"/>
              <a:gd name="connsiteX2" fmla="*/ 12196080 w 12196386"/>
              <a:gd name="connsiteY2" fmla="*/ 496324 h 1115569"/>
              <a:gd name="connsiteX3" fmla="*/ 12195862 w 12196386"/>
              <a:gd name="connsiteY3" fmla="*/ 1115569 h 1115569"/>
              <a:gd name="connsiteX4" fmla="*/ 3862 w 12196386"/>
              <a:gd name="connsiteY4" fmla="*/ 1115569 h 1115569"/>
              <a:gd name="connsiteX5" fmla="*/ 0 w 12196386"/>
              <a:gd name="connsiteY5" fmla="*/ 492536 h 111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6386" h="1115569">
                <a:moveTo>
                  <a:pt x="0" y="492536"/>
                </a:moveTo>
                <a:lnTo>
                  <a:pt x="6130342" y="0"/>
                </a:lnTo>
                <a:lnTo>
                  <a:pt x="12196080" y="496324"/>
                </a:lnTo>
                <a:cubicBezTo>
                  <a:pt x="12197222" y="703953"/>
                  <a:pt x="12194720" y="907940"/>
                  <a:pt x="12195862" y="1115569"/>
                </a:cubicBezTo>
                <a:lnTo>
                  <a:pt x="3862" y="1115569"/>
                </a:lnTo>
                <a:cubicBezTo>
                  <a:pt x="2575" y="907891"/>
                  <a:pt x="1287" y="700214"/>
                  <a:pt x="0" y="49253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5F1E1-7228-1757-1656-FDC1535F2553}"/>
              </a:ext>
            </a:extLst>
          </p:cNvPr>
          <p:cNvSpPr/>
          <p:nvPr/>
        </p:nvSpPr>
        <p:spPr>
          <a:xfrm>
            <a:off x="34724" y="363473"/>
            <a:ext cx="18178040" cy="97759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A69064-C28C-A3F5-BDB8-0F898E190BB3}"/>
              </a:ext>
            </a:extLst>
          </p:cNvPr>
          <p:cNvSpPr txBox="1"/>
          <p:nvPr/>
        </p:nvSpPr>
        <p:spPr>
          <a:xfrm>
            <a:off x="2427512" y="2355838"/>
            <a:ext cx="134279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4800" b="1" kern="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عنوان مقاله</a:t>
            </a:r>
            <a:endParaRPr lang="en-US" sz="4800" b="1" kern="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A91DAC66-4BE2-E32F-C89D-B79C968C8BB8}"/>
              </a:ext>
            </a:extLst>
          </p:cNvPr>
          <p:cNvSpPr/>
          <p:nvPr/>
        </p:nvSpPr>
        <p:spPr>
          <a:xfrm>
            <a:off x="3240758" y="9614889"/>
            <a:ext cx="11801474" cy="67211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8117AC-DCDE-296A-7749-9CAC0948FEA2}"/>
              </a:ext>
            </a:extLst>
          </p:cNvPr>
          <p:cNvSpPr txBox="1"/>
          <p:nvPr/>
        </p:nvSpPr>
        <p:spPr>
          <a:xfrm>
            <a:off x="4572000" y="9695677"/>
            <a:ext cx="9144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700" dirty="0">
                <a:solidFill>
                  <a:srgbClr val="262344"/>
                </a:solidFill>
                <a:latin typeface="Shabnam" panose="020B0603030804020204" pitchFamily="34" charset="-78"/>
              </a:rPr>
              <a:t>پژوهشکده مطالعات فناوری‌های نوین</a:t>
            </a:r>
            <a:endParaRPr lang="en-US" sz="2700" dirty="0">
              <a:solidFill>
                <a:srgbClr val="262344"/>
              </a:solidFill>
              <a:latin typeface="Shabnam" panose="020B0603030804020204" pitchFamily="34" charset="-78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925E2118-4B05-5293-5E88-F23954FD18F7}"/>
              </a:ext>
            </a:extLst>
          </p:cNvPr>
          <p:cNvSpPr/>
          <p:nvPr/>
        </p:nvSpPr>
        <p:spPr>
          <a:xfrm rot="10800000">
            <a:off x="3108254" y="-3"/>
            <a:ext cx="11593011" cy="68769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4FB4A5-3EC9-472D-868F-63B35229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"/>
            <a:ext cx="18288000" cy="21689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020FEF-8245-4120-8C8C-58A3C4F0443B}"/>
              </a:ext>
            </a:extLst>
          </p:cNvPr>
          <p:cNvSpPr/>
          <p:nvPr/>
        </p:nvSpPr>
        <p:spPr>
          <a:xfrm>
            <a:off x="916186" y="2396826"/>
            <a:ext cx="6229350" cy="6229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53D832E-5FCF-4C59-AD0D-EDB4DBA70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150404"/>
              </p:ext>
            </p:extLst>
          </p:nvPr>
        </p:nvGraphicFramePr>
        <p:xfrm>
          <a:off x="944761" y="2325240"/>
          <a:ext cx="6115050" cy="637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1620D1F-5F45-4DCF-9075-2538D89107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310183"/>
              </p:ext>
            </p:extLst>
          </p:nvPr>
        </p:nvGraphicFramePr>
        <p:xfrm>
          <a:off x="12647176" y="5740101"/>
          <a:ext cx="4663440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97A5284-661E-4D1C-9A26-8D8F1D1FD4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396146"/>
              </p:ext>
            </p:extLst>
          </p:nvPr>
        </p:nvGraphicFramePr>
        <p:xfrm>
          <a:off x="7536061" y="5740101"/>
          <a:ext cx="4663440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16324D2-10A0-4C2E-8D66-06BE62AB6B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321673"/>
              </p:ext>
            </p:extLst>
          </p:nvPr>
        </p:nvGraphicFramePr>
        <p:xfrm>
          <a:off x="12647176" y="2396828"/>
          <a:ext cx="4663440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6189CF91-CB7C-4199-99BE-907FC7D77A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530118"/>
              </p:ext>
            </p:extLst>
          </p:nvPr>
        </p:nvGraphicFramePr>
        <p:xfrm>
          <a:off x="7536061" y="2396828"/>
          <a:ext cx="4663440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CBE6A5-E657-4184-9355-BC4AB3A7EF99}"/>
              </a:ext>
            </a:extLst>
          </p:cNvPr>
          <p:cNvCxnSpPr/>
          <p:nvPr/>
        </p:nvCxnSpPr>
        <p:spPr>
          <a:xfrm>
            <a:off x="7536061" y="5508644"/>
            <a:ext cx="977455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2563D0-3291-41A9-BB9D-69841498EA9C}"/>
              </a:ext>
            </a:extLst>
          </p:cNvPr>
          <p:cNvCxnSpPr/>
          <p:nvPr/>
        </p:nvCxnSpPr>
        <p:spPr>
          <a:xfrm>
            <a:off x="12423339" y="2396826"/>
            <a:ext cx="0" cy="622363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0E3F56-165F-48A9-883C-33B89F1A3C2A}"/>
              </a:ext>
            </a:extLst>
          </p:cNvPr>
          <p:cNvCxnSpPr/>
          <p:nvPr/>
        </p:nvCxnSpPr>
        <p:spPr>
          <a:xfrm>
            <a:off x="8745735" y="2025351"/>
            <a:ext cx="6858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07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13" grpId="0" animBg="1"/>
      <p:bldGraphic spid="14" grpId="0">
        <p:bldAsOne/>
      </p:bldGraphic>
      <p:bldGraphic spid="15" grpId="0">
        <p:bldAsOne/>
      </p:bldGraphic>
      <p:bldGraphic spid="16" grpId="0">
        <p:bldAsOne/>
      </p:bldGraphic>
      <p:bldGraphic spid="17" grpId="0">
        <p:bldAsOne/>
      </p:bldGraphic>
      <p:bldGraphic spid="1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5A1A88-3F5E-F5B4-DA81-52584DF62B79}"/>
              </a:ext>
            </a:extLst>
          </p:cNvPr>
          <p:cNvSpPr/>
          <p:nvPr/>
        </p:nvSpPr>
        <p:spPr>
          <a:xfrm>
            <a:off x="-47094" y="8926889"/>
            <a:ext cx="18335093" cy="1360112"/>
          </a:xfrm>
          <a:custGeom>
            <a:avLst/>
            <a:gdLst>
              <a:gd name="connsiteX0" fmla="*/ 0 w 12192000"/>
              <a:gd name="connsiteY0" fmla="*/ 0 h 1123950"/>
              <a:gd name="connsiteX1" fmla="*/ 12192000 w 12192000"/>
              <a:gd name="connsiteY1" fmla="*/ 0 h 1123950"/>
              <a:gd name="connsiteX2" fmla="*/ 12192000 w 12192000"/>
              <a:gd name="connsiteY2" fmla="*/ 1123950 h 1123950"/>
              <a:gd name="connsiteX3" fmla="*/ 0 w 12192000"/>
              <a:gd name="connsiteY3" fmla="*/ 1123950 h 1123950"/>
              <a:gd name="connsiteX4" fmla="*/ 0 w 12192000"/>
              <a:gd name="connsiteY4" fmla="*/ 0 h 1123950"/>
              <a:gd name="connsiteX0" fmla="*/ 0 w 12192000"/>
              <a:gd name="connsiteY0" fmla="*/ 0 h 1123950"/>
              <a:gd name="connsiteX1" fmla="*/ 6126480 w 12192000"/>
              <a:gd name="connsiteY1" fmla="*/ 8381 h 1123950"/>
              <a:gd name="connsiteX2" fmla="*/ 12192000 w 12192000"/>
              <a:gd name="connsiteY2" fmla="*/ 0 h 1123950"/>
              <a:gd name="connsiteX3" fmla="*/ 12192000 w 12192000"/>
              <a:gd name="connsiteY3" fmla="*/ 1123950 h 1123950"/>
              <a:gd name="connsiteX4" fmla="*/ 0 w 12192000"/>
              <a:gd name="connsiteY4" fmla="*/ 1123950 h 1123950"/>
              <a:gd name="connsiteX5" fmla="*/ 0 w 12192000"/>
              <a:gd name="connsiteY5" fmla="*/ 0 h 1123950"/>
              <a:gd name="connsiteX0" fmla="*/ 0 w 12246864"/>
              <a:gd name="connsiteY0" fmla="*/ 0 h 1123950"/>
              <a:gd name="connsiteX1" fmla="*/ 6126480 w 12246864"/>
              <a:gd name="connsiteY1" fmla="*/ 8381 h 1123950"/>
              <a:gd name="connsiteX2" fmla="*/ 12246864 w 12246864"/>
              <a:gd name="connsiteY2" fmla="*/ 493776 h 1123950"/>
              <a:gd name="connsiteX3" fmla="*/ 12192000 w 12246864"/>
              <a:gd name="connsiteY3" fmla="*/ 1123950 h 1123950"/>
              <a:gd name="connsiteX4" fmla="*/ 0 w 12246864"/>
              <a:gd name="connsiteY4" fmla="*/ 1123950 h 1123950"/>
              <a:gd name="connsiteX5" fmla="*/ 0 w 12246864"/>
              <a:gd name="connsiteY5" fmla="*/ 0 h 1123950"/>
              <a:gd name="connsiteX0" fmla="*/ 0 w 12301728"/>
              <a:gd name="connsiteY0" fmla="*/ 448819 h 1115569"/>
              <a:gd name="connsiteX1" fmla="*/ 6181344 w 12301728"/>
              <a:gd name="connsiteY1" fmla="*/ 0 h 1115569"/>
              <a:gd name="connsiteX2" fmla="*/ 12301728 w 12301728"/>
              <a:gd name="connsiteY2" fmla="*/ 485395 h 1115569"/>
              <a:gd name="connsiteX3" fmla="*/ 12246864 w 12301728"/>
              <a:gd name="connsiteY3" fmla="*/ 1115569 h 1115569"/>
              <a:gd name="connsiteX4" fmla="*/ 54864 w 12301728"/>
              <a:gd name="connsiteY4" fmla="*/ 1115569 h 1115569"/>
              <a:gd name="connsiteX5" fmla="*/ 0 w 12301728"/>
              <a:gd name="connsiteY5" fmla="*/ 448819 h 1115569"/>
              <a:gd name="connsiteX0" fmla="*/ 0 w 12258011"/>
              <a:gd name="connsiteY0" fmla="*/ 448819 h 1115569"/>
              <a:gd name="connsiteX1" fmla="*/ 6181344 w 12258011"/>
              <a:gd name="connsiteY1" fmla="*/ 0 h 1115569"/>
              <a:gd name="connsiteX2" fmla="*/ 12258011 w 12258011"/>
              <a:gd name="connsiteY2" fmla="*/ 492681 h 1115569"/>
              <a:gd name="connsiteX3" fmla="*/ 12246864 w 12258011"/>
              <a:gd name="connsiteY3" fmla="*/ 1115569 h 1115569"/>
              <a:gd name="connsiteX4" fmla="*/ 54864 w 12258011"/>
              <a:gd name="connsiteY4" fmla="*/ 1115569 h 1115569"/>
              <a:gd name="connsiteX5" fmla="*/ 0 w 12258011"/>
              <a:gd name="connsiteY5" fmla="*/ 448819 h 1115569"/>
              <a:gd name="connsiteX0" fmla="*/ 0 w 12250725"/>
              <a:gd name="connsiteY0" fmla="*/ 448819 h 1115569"/>
              <a:gd name="connsiteX1" fmla="*/ 6181344 w 12250725"/>
              <a:gd name="connsiteY1" fmla="*/ 0 h 1115569"/>
              <a:gd name="connsiteX2" fmla="*/ 12250725 w 12250725"/>
              <a:gd name="connsiteY2" fmla="*/ 492681 h 1115569"/>
              <a:gd name="connsiteX3" fmla="*/ 12246864 w 12250725"/>
              <a:gd name="connsiteY3" fmla="*/ 1115569 h 1115569"/>
              <a:gd name="connsiteX4" fmla="*/ 54864 w 12250725"/>
              <a:gd name="connsiteY4" fmla="*/ 1115569 h 1115569"/>
              <a:gd name="connsiteX5" fmla="*/ 0 w 12250725"/>
              <a:gd name="connsiteY5" fmla="*/ 448819 h 1115569"/>
              <a:gd name="connsiteX0" fmla="*/ 0 w 12258011"/>
              <a:gd name="connsiteY0" fmla="*/ 448819 h 1115569"/>
              <a:gd name="connsiteX1" fmla="*/ 6181344 w 12258011"/>
              <a:gd name="connsiteY1" fmla="*/ 0 h 1115569"/>
              <a:gd name="connsiteX2" fmla="*/ 12258011 w 12258011"/>
              <a:gd name="connsiteY2" fmla="*/ 492681 h 1115569"/>
              <a:gd name="connsiteX3" fmla="*/ 12246864 w 12258011"/>
              <a:gd name="connsiteY3" fmla="*/ 1115569 h 1115569"/>
              <a:gd name="connsiteX4" fmla="*/ 54864 w 12258011"/>
              <a:gd name="connsiteY4" fmla="*/ 1115569 h 1115569"/>
              <a:gd name="connsiteX5" fmla="*/ 0 w 12258011"/>
              <a:gd name="connsiteY5" fmla="*/ 448819 h 1115569"/>
              <a:gd name="connsiteX0" fmla="*/ 0 w 12250725"/>
              <a:gd name="connsiteY0" fmla="*/ 448819 h 1115569"/>
              <a:gd name="connsiteX1" fmla="*/ 6181344 w 12250725"/>
              <a:gd name="connsiteY1" fmla="*/ 0 h 1115569"/>
              <a:gd name="connsiteX2" fmla="*/ 12250725 w 12250725"/>
              <a:gd name="connsiteY2" fmla="*/ 492681 h 1115569"/>
              <a:gd name="connsiteX3" fmla="*/ 12246864 w 12250725"/>
              <a:gd name="connsiteY3" fmla="*/ 1115569 h 1115569"/>
              <a:gd name="connsiteX4" fmla="*/ 54864 w 12250725"/>
              <a:gd name="connsiteY4" fmla="*/ 1115569 h 1115569"/>
              <a:gd name="connsiteX5" fmla="*/ 0 w 12250725"/>
              <a:gd name="connsiteY5" fmla="*/ 448819 h 1115569"/>
              <a:gd name="connsiteX0" fmla="*/ 0 w 12246864"/>
              <a:gd name="connsiteY0" fmla="*/ 448819 h 1115569"/>
              <a:gd name="connsiteX1" fmla="*/ 6181344 w 12246864"/>
              <a:gd name="connsiteY1" fmla="*/ 0 h 1115569"/>
              <a:gd name="connsiteX2" fmla="*/ 12243439 w 12246864"/>
              <a:gd name="connsiteY2" fmla="*/ 492681 h 1115569"/>
              <a:gd name="connsiteX3" fmla="*/ 12246864 w 12246864"/>
              <a:gd name="connsiteY3" fmla="*/ 1115569 h 1115569"/>
              <a:gd name="connsiteX4" fmla="*/ 54864 w 12246864"/>
              <a:gd name="connsiteY4" fmla="*/ 1115569 h 1115569"/>
              <a:gd name="connsiteX5" fmla="*/ 0 w 12246864"/>
              <a:gd name="connsiteY5" fmla="*/ 448819 h 1115569"/>
              <a:gd name="connsiteX0" fmla="*/ 0 w 12247388"/>
              <a:gd name="connsiteY0" fmla="*/ 448819 h 1115569"/>
              <a:gd name="connsiteX1" fmla="*/ 6181344 w 12247388"/>
              <a:gd name="connsiteY1" fmla="*/ 0 h 1115569"/>
              <a:gd name="connsiteX2" fmla="*/ 12247082 w 12247388"/>
              <a:gd name="connsiteY2" fmla="*/ 496324 h 1115569"/>
              <a:gd name="connsiteX3" fmla="*/ 12246864 w 12247388"/>
              <a:gd name="connsiteY3" fmla="*/ 1115569 h 1115569"/>
              <a:gd name="connsiteX4" fmla="*/ 54864 w 12247388"/>
              <a:gd name="connsiteY4" fmla="*/ 1115569 h 1115569"/>
              <a:gd name="connsiteX5" fmla="*/ 0 w 12247388"/>
              <a:gd name="connsiteY5" fmla="*/ 448819 h 1115569"/>
              <a:gd name="connsiteX0" fmla="*/ 0 w 12196386"/>
              <a:gd name="connsiteY0" fmla="*/ 492536 h 1115569"/>
              <a:gd name="connsiteX1" fmla="*/ 6130342 w 12196386"/>
              <a:gd name="connsiteY1" fmla="*/ 0 h 1115569"/>
              <a:gd name="connsiteX2" fmla="*/ 12196080 w 12196386"/>
              <a:gd name="connsiteY2" fmla="*/ 496324 h 1115569"/>
              <a:gd name="connsiteX3" fmla="*/ 12195862 w 12196386"/>
              <a:gd name="connsiteY3" fmla="*/ 1115569 h 1115569"/>
              <a:gd name="connsiteX4" fmla="*/ 3862 w 12196386"/>
              <a:gd name="connsiteY4" fmla="*/ 1115569 h 1115569"/>
              <a:gd name="connsiteX5" fmla="*/ 0 w 12196386"/>
              <a:gd name="connsiteY5" fmla="*/ 492536 h 111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6386" h="1115569">
                <a:moveTo>
                  <a:pt x="0" y="492536"/>
                </a:moveTo>
                <a:lnTo>
                  <a:pt x="6130342" y="0"/>
                </a:lnTo>
                <a:lnTo>
                  <a:pt x="12196080" y="496324"/>
                </a:lnTo>
                <a:cubicBezTo>
                  <a:pt x="12197222" y="703953"/>
                  <a:pt x="12194720" y="907940"/>
                  <a:pt x="12195862" y="1115569"/>
                </a:cubicBezTo>
                <a:lnTo>
                  <a:pt x="3862" y="1115569"/>
                </a:lnTo>
                <a:cubicBezTo>
                  <a:pt x="2575" y="907891"/>
                  <a:pt x="1287" y="700214"/>
                  <a:pt x="0" y="49253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5F1E1-7228-1757-1656-FDC1535F2553}"/>
              </a:ext>
            </a:extLst>
          </p:cNvPr>
          <p:cNvSpPr/>
          <p:nvPr/>
        </p:nvSpPr>
        <p:spPr>
          <a:xfrm>
            <a:off x="34724" y="363473"/>
            <a:ext cx="18178040" cy="97759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A69064-C28C-A3F5-BDB8-0F898E190BB3}"/>
              </a:ext>
            </a:extLst>
          </p:cNvPr>
          <p:cNvSpPr txBox="1"/>
          <p:nvPr/>
        </p:nvSpPr>
        <p:spPr>
          <a:xfrm>
            <a:off x="2241123" y="1892797"/>
            <a:ext cx="134279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4800" b="1" kern="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عنوان مقاله</a:t>
            </a:r>
            <a:endParaRPr lang="en-US" sz="4800" b="1" kern="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A91DAC66-4BE2-E32F-C89D-B79C968C8BB8}"/>
              </a:ext>
            </a:extLst>
          </p:cNvPr>
          <p:cNvSpPr/>
          <p:nvPr/>
        </p:nvSpPr>
        <p:spPr>
          <a:xfrm>
            <a:off x="3240758" y="9614889"/>
            <a:ext cx="11801474" cy="67211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8117AC-DCDE-296A-7749-9CAC0948FEA2}"/>
              </a:ext>
            </a:extLst>
          </p:cNvPr>
          <p:cNvSpPr txBox="1"/>
          <p:nvPr/>
        </p:nvSpPr>
        <p:spPr>
          <a:xfrm>
            <a:off x="4572000" y="9695677"/>
            <a:ext cx="9144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700" dirty="0">
                <a:solidFill>
                  <a:srgbClr val="262344"/>
                </a:solidFill>
                <a:latin typeface="Shabnam" panose="020B0603030804020204" pitchFamily="34" charset="-78"/>
              </a:rPr>
              <a:t>پژوهشکده مطالعات فناوری‌های نوین</a:t>
            </a:r>
            <a:endParaRPr lang="en-US" sz="2700" dirty="0">
              <a:solidFill>
                <a:srgbClr val="262344"/>
              </a:solidFill>
              <a:latin typeface="Shabnam" panose="020B0603030804020204" pitchFamily="34" charset="-78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925E2118-4B05-5293-5E88-F23954FD18F7}"/>
              </a:ext>
            </a:extLst>
          </p:cNvPr>
          <p:cNvSpPr/>
          <p:nvPr/>
        </p:nvSpPr>
        <p:spPr>
          <a:xfrm rot="10800000">
            <a:off x="3108254" y="-3"/>
            <a:ext cx="11593011" cy="68769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6A8EB7-1BC6-416A-8570-70AF7FE5D06A}"/>
              </a:ext>
            </a:extLst>
          </p:cNvPr>
          <p:cNvSpPr txBox="1"/>
          <p:nvPr/>
        </p:nvSpPr>
        <p:spPr>
          <a:xfrm>
            <a:off x="3108254" y="1135394"/>
            <a:ext cx="11715747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fa-I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Medium" panose="020B0604030602030204" pitchFamily="34" charset="0"/>
              </a:rPr>
              <a:t>اطلاعات در قالب سه بعدی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Ubuntu Medium" panose="020B0604030602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85257A-9521-4D39-B7E2-7313DAB3F45D}"/>
              </a:ext>
            </a:extLst>
          </p:cNvPr>
          <p:cNvCxnSpPr/>
          <p:nvPr/>
        </p:nvCxnSpPr>
        <p:spPr>
          <a:xfrm>
            <a:off x="8612205" y="2127180"/>
            <a:ext cx="6858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6FB945-1D09-4F13-98F2-D8B615105776}"/>
              </a:ext>
            </a:extLst>
          </p:cNvPr>
          <p:cNvCxnSpPr/>
          <p:nvPr/>
        </p:nvCxnSpPr>
        <p:spPr>
          <a:xfrm>
            <a:off x="9797822" y="5256527"/>
            <a:ext cx="1898771" cy="0"/>
          </a:xfrm>
          <a:prstGeom prst="straightConnector1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CF6E97-59FB-4D60-8519-1F87109A1207}"/>
              </a:ext>
            </a:extLst>
          </p:cNvPr>
          <p:cNvCxnSpPr/>
          <p:nvPr/>
        </p:nvCxnSpPr>
        <p:spPr>
          <a:xfrm>
            <a:off x="9797822" y="7755785"/>
            <a:ext cx="1898771" cy="0"/>
          </a:xfrm>
          <a:prstGeom prst="straightConnector1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4B9E36-4D7F-46B7-9A61-844CD6BC23C1}"/>
              </a:ext>
            </a:extLst>
          </p:cNvPr>
          <p:cNvCxnSpPr>
            <a:cxnSpLocks/>
          </p:cNvCxnSpPr>
          <p:nvPr/>
        </p:nvCxnSpPr>
        <p:spPr>
          <a:xfrm flipH="1">
            <a:off x="6117025" y="6191258"/>
            <a:ext cx="1898771" cy="0"/>
          </a:xfrm>
          <a:prstGeom prst="straightConnector1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4D65D3-D2B7-4B71-8F40-F29CA3613B63}"/>
              </a:ext>
            </a:extLst>
          </p:cNvPr>
          <p:cNvCxnSpPr>
            <a:cxnSpLocks/>
          </p:cNvCxnSpPr>
          <p:nvPr/>
        </p:nvCxnSpPr>
        <p:spPr>
          <a:xfrm flipH="1">
            <a:off x="6117025" y="3741256"/>
            <a:ext cx="1898771" cy="0"/>
          </a:xfrm>
          <a:prstGeom prst="straightConnector1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7B8D99E-ECF3-4289-AC99-2819433BA7B8}"/>
              </a:ext>
            </a:extLst>
          </p:cNvPr>
          <p:cNvSpPr/>
          <p:nvPr/>
        </p:nvSpPr>
        <p:spPr>
          <a:xfrm>
            <a:off x="7620218" y="5761381"/>
            <a:ext cx="2691821" cy="2691819"/>
          </a:xfrm>
          <a:prstGeom prst="rect">
            <a:avLst/>
          </a:prstGeom>
          <a:solidFill>
            <a:schemeClr val="accent4"/>
          </a:solidFill>
          <a:effectLst>
            <a:outerShdw blurRad="635000" sx="102000" sy="102000" algn="ctr" rotWithShape="0">
              <a:prstClr val="black">
                <a:alpha val="20000"/>
              </a:prstClr>
            </a:outerShdw>
          </a:effectLst>
          <a:scene3d>
            <a:camera prst="isometricOffAxis1Top"/>
            <a:lightRig rig="threePt" dir="t">
              <a:rot lat="0" lon="0" rev="600000"/>
            </a:lightRig>
          </a:scene3d>
          <a:sp3d extrusionH="635000"/>
        </p:spPr>
        <p:txBody>
          <a:bodyPr wrap="square" rtlCol="0" anchor="ctr">
            <a:noAutofit/>
          </a:bodyPr>
          <a:lstStyle/>
          <a:p>
            <a:pPr algn="just">
              <a:lnSpc>
                <a:spcPct val="109000"/>
              </a:lnSpc>
            </a:pPr>
            <a:endParaRPr lang="en-US" dirty="0" err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FDE325-6CA6-4366-83E4-B88F72048FFB}"/>
              </a:ext>
            </a:extLst>
          </p:cNvPr>
          <p:cNvSpPr/>
          <p:nvPr/>
        </p:nvSpPr>
        <p:spPr>
          <a:xfrm>
            <a:off x="7620218" y="4549981"/>
            <a:ext cx="2691821" cy="2691819"/>
          </a:xfrm>
          <a:prstGeom prst="rect">
            <a:avLst/>
          </a:prstGeom>
          <a:solidFill>
            <a:schemeClr val="accent3"/>
          </a:solidFill>
          <a:effectLst>
            <a:outerShdw blurRad="635000" sx="102000" sy="102000" algn="ctr" rotWithShape="0">
              <a:prstClr val="black">
                <a:alpha val="20000"/>
              </a:prstClr>
            </a:outerShdw>
          </a:effectLst>
          <a:scene3d>
            <a:camera prst="isometricOffAxis1Top"/>
            <a:lightRig rig="threePt" dir="t">
              <a:rot lat="0" lon="0" rev="600000"/>
            </a:lightRig>
          </a:scene3d>
          <a:sp3d extrusionH="635000"/>
        </p:spPr>
        <p:txBody>
          <a:bodyPr wrap="square" rtlCol="0" anchor="ctr">
            <a:noAutofit/>
          </a:bodyPr>
          <a:lstStyle/>
          <a:p>
            <a:pPr algn="just">
              <a:lnSpc>
                <a:spcPct val="109000"/>
              </a:lnSpc>
            </a:pPr>
            <a:endParaRPr lang="en-US" dirty="0" err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0891EA-8398-49A3-814B-CDBCF9988650}"/>
              </a:ext>
            </a:extLst>
          </p:cNvPr>
          <p:cNvSpPr/>
          <p:nvPr/>
        </p:nvSpPr>
        <p:spPr>
          <a:xfrm>
            <a:off x="7620218" y="3338581"/>
            <a:ext cx="2691821" cy="2691819"/>
          </a:xfrm>
          <a:prstGeom prst="rect">
            <a:avLst/>
          </a:prstGeom>
          <a:solidFill>
            <a:schemeClr val="accent2"/>
          </a:solidFill>
          <a:effectLst>
            <a:outerShdw blurRad="635000" sx="102000" sy="102000" algn="ctr" rotWithShape="0">
              <a:prstClr val="black">
                <a:alpha val="20000"/>
              </a:prstClr>
            </a:outerShdw>
          </a:effectLst>
          <a:scene3d>
            <a:camera prst="isometricOffAxis1Top"/>
            <a:lightRig rig="threePt" dir="t">
              <a:rot lat="0" lon="0" rev="600000"/>
            </a:lightRig>
          </a:scene3d>
          <a:sp3d extrusionH="635000"/>
        </p:spPr>
        <p:txBody>
          <a:bodyPr wrap="square" rtlCol="0" anchor="ctr">
            <a:noAutofit/>
          </a:bodyPr>
          <a:lstStyle/>
          <a:p>
            <a:pPr algn="just">
              <a:lnSpc>
                <a:spcPct val="109000"/>
              </a:lnSpc>
            </a:pPr>
            <a:endParaRPr lang="en-US" dirty="0" err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B8BBEE-F95E-4187-ACEA-B5B3F0DB448C}"/>
              </a:ext>
            </a:extLst>
          </p:cNvPr>
          <p:cNvSpPr/>
          <p:nvPr/>
        </p:nvSpPr>
        <p:spPr>
          <a:xfrm>
            <a:off x="7620218" y="2127180"/>
            <a:ext cx="2691821" cy="2691821"/>
          </a:xfrm>
          <a:prstGeom prst="rect">
            <a:avLst/>
          </a:prstGeom>
          <a:solidFill>
            <a:schemeClr val="accent1"/>
          </a:solidFill>
          <a:effectLst>
            <a:outerShdw blurRad="635000" sx="102000" sy="102000" algn="ctr" rotWithShape="0">
              <a:prstClr val="black">
                <a:alpha val="20000"/>
              </a:prstClr>
            </a:outerShdw>
          </a:effectLst>
          <a:scene3d>
            <a:camera prst="isometricOffAxis1Top"/>
            <a:lightRig rig="threePt" dir="t">
              <a:rot lat="0" lon="0" rev="600000"/>
            </a:lightRig>
          </a:scene3d>
          <a:sp3d extrusionH="635000"/>
        </p:spPr>
        <p:txBody>
          <a:bodyPr wrap="square" rtlCol="0" anchor="ctr">
            <a:noAutofit/>
          </a:bodyPr>
          <a:lstStyle/>
          <a:p>
            <a:pPr algn="just">
              <a:lnSpc>
                <a:spcPct val="109000"/>
              </a:lnSpc>
            </a:pPr>
            <a:endParaRPr lang="en-US" dirty="0" err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663277-02F2-4C28-BDF5-18C870F19665}"/>
              </a:ext>
            </a:extLst>
          </p:cNvPr>
          <p:cNvGrpSpPr/>
          <p:nvPr/>
        </p:nvGrpSpPr>
        <p:grpSpPr>
          <a:xfrm>
            <a:off x="1799951" y="3050899"/>
            <a:ext cx="3682440" cy="1026305"/>
            <a:chOff x="1325897" y="2340115"/>
            <a:chExt cx="2454960" cy="68420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26B605-A04A-48CE-8459-43F9E5E24E76}"/>
                </a:ext>
              </a:extLst>
            </p:cNvPr>
            <p:cNvSpPr/>
            <p:nvPr/>
          </p:nvSpPr>
          <p:spPr>
            <a:xfrm>
              <a:off x="1325897" y="2571074"/>
              <a:ext cx="2454960" cy="45324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r">
                <a:lnSpc>
                  <a:spcPct val="109000"/>
                </a:lnSpc>
              </a:pPr>
              <a:r>
                <a:rPr lang="fa-IR" sz="1800" dirty="0"/>
                <a:t>این متن صرفاً جهت نمونه و جایگزین موقت برای محتوای اصلی درج شده است.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F4E654-F2AB-4501-B9A1-72CA16C0F5C8}"/>
                </a:ext>
              </a:extLst>
            </p:cNvPr>
            <p:cNvSpPr/>
            <p:nvPr/>
          </p:nvSpPr>
          <p:spPr>
            <a:xfrm>
              <a:off x="1325897" y="2340115"/>
              <a:ext cx="2454960" cy="24669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>
                <a:lnSpc>
                  <a:spcPct val="109000"/>
                </a:lnSpc>
              </a:pPr>
              <a:r>
                <a:rPr lang="fa-I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Medium" panose="020B0604030602030204" pitchFamily="34" charset="0"/>
                  <a:cs typeface="Segoe UI Light" panose="020B0502040204020203" pitchFamily="34" charset="0"/>
                </a:rPr>
                <a:t>اطلاعات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Ubuntu Medium" panose="020B0604030602030204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C56D14-B954-4C1C-B8B2-649BC22DEE30}"/>
              </a:ext>
            </a:extLst>
          </p:cNvPr>
          <p:cNvGrpSpPr/>
          <p:nvPr/>
        </p:nvGrpSpPr>
        <p:grpSpPr>
          <a:xfrm>
            <a:off x="5564209" y="2862968"/>
            <a:ext cx="675716" cy="675713"/>
            <a:chOff x="742712" y="3086973"/>
            <a:chExt cx="488111" cy="48810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BBD3D9A-3F21-4C6D-92C6-EB5C1E2FECE8}"/>
                </a:ext>
              </a:extLst>
            </p:cNvPr>
            <p:cNvSpPr/>
            <p:nvPr/>
          </p:nvSpPr>
          <p:spPr>
            <a:xfrm>
              <a:off x="742712" y="3086973"/>
              <a:ext cx="488111" cy="4881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698500" dist="1905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32A252F-954F-47EF-B634-7802AE87E688}"/>
                </a:ext>
              </a:extLst>
            </p:cNvPr>
            <p:cNvGrpSpPr/>
            <p:nvPr/>
          </p:nvGrpSpPr>
          <p:grpSpPr>
            <a:xfrm>
              <a:off x="879689" y="3208682"/>
              <a:ext cx="214156" cy="244691"/>
              <a:chOff x="9162373" y="3045147"/>
              <a:chExt cx="406400" cy="464344"/>
            </a:xfrm>
            <a:solidFill>
              <a:schemeClr val="bg1"/>
            </a:solidFill>
          </p:grpSpPr>
          <p:sp>
            <p:nvSpPr>
              <p:cNvPr id="30" name="AutoShape 48">
                <a:extLst>
                  <a:ext uri="{FF2B5EF4-FFF2-40B4-BE49-F238E27FC236}">
                    <a16:creationId xmlns:a16="http://schemas.microsoft.com/office/drawing/2014/main" id="{97D09312-D21A-4787-8B1E-F0B0A9CB6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2373" y="3045147"/>
                <a:ext cx="406400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425"/>
                    </a:moveTo>
                    <a:cubicBezTo>
                      <a:pt x="5687" y="7425"/>
                      <a:pt x="1542" y="6064"/>
                      <a:pt x="1542" y="4387"/>
                    </a:cubicBezTo>
                    <a:cubicBezTo>
                      <a:pt x="1542" y="2709"/>
                      <a:pt x="5687" y="1350"/>
                      <a:pt x="10800" y="1350"/>
                    </a:cubicBezTo>
                    <a:cubicBezTo>
                      <a:pt x="15912" y="1350"/>
                      <a:pt x="20057" y="2709"/>
                      <a:pt x="20057" y="4387"/>
                    </a:cubicBezTo>
                    <a:cubicBezTo>
                      <a:pt x="20057" y="6064"/>
                      <a:pt x="15912" y="7425"/>
                      <a:pt x="10800" y="7425"/>
                    </a:cubicBezTo>
                    <a:moveTo>
                      <a:pt x="20057" y="9112"/>
                    </a:moveTo>
                    <a:lnTo>
                      <a:pt x="20054" y="9112"/>
                    </a:lnTo>
                    <a:cubicBezTo>
                      <a:pt x="20054" y="9119"/>
                      <a:pt x="20057" y="9127"/>
                      <a:pt x="20057" y="9133"/>
                    </a:cubicBezTo>
                    <a:cubicBezTo>
                      <a:pt x="20057" y="10800"/>
                      <a:pt x="15912" y="12150"/>
                      <a:pt x="10800" y="12150"/>
                    </a:cubicBezTo>
                    <a:cubicBezTo>
                      <a:pt x="5687" y="12150"/>
                      <a:pt x="1542" y="10800"/>
                      <a:pt x="1542" y="9133"/>
                    </a:cubicBezTo>
                    <a:cubicBezTo>
                      <a:pt x="1542" y="9127"/>
                      <a:pt x="1545" y="9119"/>
                      <a:pt x="1545" y="9112"/>
                    </a:cubicBezTo>
                    <a:lnTo>
                      <a:pt x="1542" y="9112"/>
                    </a:lnTo>
                    <a:lnTo>
                      <a:pt x="1542" y="6793"/>
                    </a:lnTo>
                    <a:cubicBezTo>
                      <a:pt x="3564" y="8140"/>
                      <a:pt x="7271" y="8774"/>
                      <a:pt x="10800" y="8774"/>
                    </a:cubicBezTo>
                    <a:cubicBezTo>
                      <a:pt x="14328" y="8774"/>
                      <a:pt x="18035" y="8140"/>
                      <a:pt x="20057" y="6793"/>
                    </a:cubicBezTo>
                    <a:cubicBezTo>
                      <a:pt x="20057" y="6793"/>
                      <a:pt x="20057" y="9112"/>
                      <a:pt x="20057" y="9112"/>
                    </a:cubicBezTo>
                    <a:close/>
                    <a:moveTo>
                      <a:pt x="20057" y="13162"/>
                    </a:moveTo>
                    <a:lnTo>
                      <a:pt x="20054" y="13162"/>
                    </a:lnTo>
                    <a:cubicBezTo>
                      <a:pt x="20054" y="13169"/>
                      <a:pt x="20057" y="13177"/>
                      <a:pt x="20057" y="13183"/>
                    </a:cubicBezTo>
                    <a:cubicBezTo>
                      <a:pt x="20057" y="14850"/>
                      <a:pt x="15912" y="16200"/>
                      <a:pt x="10800" y="16200"/>
                    </a:cubicBezTo>
                    <a:cubicBezTo>
                      <a:pt x="5687" y="16200"/>
                      <a:pt x="1542" y="14850"/>
                      <a:pt x="1542" y="13183"/>
                    </a:cubicBezTo>
                    <a:cubicBezTo>
                      <a:pt x="1542" y="13177"/>
                      <a:pt x="1545" y="13169"/>
                      <a:pt x="1545" y="13162"/>
                    </a:cubicBezTo>
                    <a:lnTo>
                      <a:pt x="1542" y="13162"/>
                    </a:lnTo>
                    <a:lnTo>
                      <a:pt x="1542" y="10640"/>
                    </a:lnTo>
                    <a:cubicBezTo>
                      <a:pt x="3136" y="12077"/>
                      <a:pt x="6982" y="12825"/>
                      <a:pt x="10800" y="12825"/>
                    </a:cubicBezTo>
                    <a:cubicBezTo>
                      <a:pt x="14617" y="12825"/>
                      <a:pt x="18463" y="12077"/>
                      <a:pt x="20057" y="10640"/>
                    </a:cubicBezTo>
                    <a:cubicBezTo>
                      <a:pt x="20057" y="10640"/>
                      <a:pt x="20057" y="13162"/>
                      <a:pt x="20057" y="13162"/>
                    </a:cubicBezTo>
                    <a:close/>
                    <a:moveTo>
                      <a:pt x="20057" y="17212"/>
                    </a:moveTo>
                    <a:cubicBezTo>
                      <a:pt x="20057" y="18889"/>
                      <a:pt x="15912" y="20249"/>
                      <a:pt x="10800" y="20249"/>
                    </a:cubicBezTo>
                    <a:cubicBezTo>
                      <a:pt x="5687" y="20249"/>
                      <a:pt x="1542" y="18889"/>
                      <a:pt x="1542" y="17212"/>
                    </a:cubicBezTo>
                    <a:lnTo>
                      <a:pt x="1542" y="14690"/>
                    </a:lnTo>
                    <a:cubicBezTo>
                      <a:pt x="3136" y="16127"/>
                      <a:pt x="6982" y="16875"/>
                      <a:pt x="10800" y="16875"/>
                    </a:cubicBezTo>
                    <a:cubicBezTo>
                      <a:pt x="14617" y="16875"/>
                      <a:pt x="18463" y="16127"/>
                      <a:pt x="20057" y="14690"/>
                    </a:cubicBezTo>
                    <a:cubicBezTo>
                      <a:pt x="20057" y="14690"/>
                      <a:pt x="20057" y="17212"/>
                      <a:pt x="20057" y="17212"/>
                    </a:cubicBezTo>
                    <a:close/>
                    <a:moveTo>
                      <a:pt x="10800" y="0"/>
                    </a:moveTo>
                    <a:cubicBezTo>
                      <a:pt x="5598" y="0"/>
                      <a:pt x="0" y="1372"/>
                      <a:pt x="0" y="4387"/>
                    </a:cubicBezTo>
                    <a:lnTo>
                      <a:pt x="0" y="17212"/>
                    </a:lnTo>
                    <a:cubicBezTo>
                      <a:pt x="0" y="20226"/>
                      <a:pt x="5598" y="21599"/>
                      <a:pt x="10800" y="21599"/>
                    </a:cubicBezTo>
                    <a:cubicBezTo>
                      <a:pt x="16001" y="21599"/>
                      <a:pt x="21599" y="20226"/>
                      <a:pt x="21599" y="17212"/>
                    </a:cubicBezTo>
                    <a:lnTo>
                      <a:pt x="21599" y="4387"/>
                    </a:lnTo>
                    <a:cubicBezTo>
                      <a:pt x="21599" y="1372"/>
                      <a:pt x="1600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algn="ctr" defTabSz="3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1" name="AutoShape 49">
                <a:extLst>
                  <a:ext uri="{FF2B5EF4-FFF2-40B4-BE49-F238E27FC236}">
                    <a16:creationId xmlns:a16="http://schemas.microsoft.com/office/drawing/2014/main" id="{7CEDA2CA-1301-4EE6-83F8-5CAFB80F0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1460" y="3407890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algn="ctr" defTabSz="3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" name="AutoShape 50">
                <a:extLst>
                  <a:ext uri="{FF2B5EF4-FFF2-40B4-BE49-F238E27FC236}">
                    <a16:creationId xmlns:a16="http://schemas.microsoft.com/office/drawing/2014/main" id="{E44C0CDB-7EF9-4A80-9705-70BD801A4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1460" y="3320578"/>
                <a:ext cx="29369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algn="ctr" defTabSz="3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3" name="AutoShape 51">
                <a:extLst>
                  <a:ext uri="{FF2B5EF4-FFF2-40B4-BE49-F238E27FC236}">
                    <a16:creationId xmlns:a16="http://schemas.microsoft.com/office/drawing/2014/main" id="{0039CC64-3DD5-41C0-AD49-1BAFD6200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1460" y="3233265"/>
                <a:ext cx="29369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algn="ctr" defTabSz="3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5D27997-4040-4C69-9554-90CE99CCFD63}"/>
              </a:ext>
            </a:extLst>
          </p:cNvPr>
          <p:cNvGrpSpPr/>
          <p:nvPr/>
        </p:nvGrpSpPr>
        <p:grpSpPr>
          <a:xfrm>
            <a:off x="11695939" y="4685011"/>
            <a:ext cx="3682440" cy="1026305"/>
            <a:chOff x="8970976" y="3440451"/>
            <a:chExt cx="2454960" cy="68420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A526CBC-9EC0-4CF8-8A11-2E7181375546}"/>
                </a:ext>
              </a:extLst>
            </p:cNvPr>
            <p:cNvSpPr/>
            <p:nvPr/>
          </p:nvSpPr>
          <p:spPr>
            <a:xfrm>
              <a:off x="8970976" y="3671410"/>
              <a:ext cx="2454960" cy="45324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r">
                <a:lnSpc>
                  <a:spcPct val="109000"/>
                </a:lnSpc>
              </a:pPr>
              <a:r>
                <a:rPr lang="fa-IR" sz="1800" dirty="0"/>
                <a:t>این متن صرفاً جهت نمونه و جایگزین موقت برای محتوای اصلی درج شده است.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B17C202-B26C-4980-8218-6D95A7785CD0}"/>
                </a:ext>
              </a:extLst>
            </p:cNvPr>
            <p:cNvSpPr/>
            <p:nvPr/>
          </p:nvSpPr>
          <p:spPr>
            <a:xfrm>
              <a:off x="8970976" y="3440451"/>
              <a:ext cx="2454960" cy="24669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>
                <a:lnSpc>
                  <a:spcPct val="109000"/>
                </a:lnSpc>
              </a:pPr>
              <a:r>
                <a:rPr lang="fa-I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Medium" panose="020B0604030602030204" pitchFamily="34" charset="0"/>
                  <a:cs typeface="Segoe UI Light" panose="020B0502040204020203" pitchFamily="34" charset="0"/>
                </a:rPr>
                <a:t>هدف گذاری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Ubuntu Medium" panose="020B0604030602030204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DACBD45-4D79-4D58-9E6F-C72A8C5F86B3}"/>
              </a:ext>
            </a:extLst>
          </p:cNvPr>
          <p:cNvGrpSpPr/>
          <p:nvPr/>
        </p:nvGrpSpPr>
        <p:grpSpPr>
          <a:xfrm>
            <a:off x="1799951" y="5520521"/>
            <a:ext cx="3682440" cy="1026304"/>
            <a:chOff x="1325897" y="3986529"/>
            <a:chExt cx="2454960" cy="68420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FB9FC28-860E-47B5-B460-0320A56EEA59}"/>
                </a:ext>
              </a:extLst>
            </p:cNvPr>
            <p:cNvSpPr/>
            <p:nvPr/>
          </p:nvSpPr>
          <p:spPr>
            <a:xfrm>
              <a:off x="1325897" y="4217487"/>
              <a:ext cx="2454960" cy="45324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r">
                <a:lnSpc>
                  <a:spcPct val="109000"/>
                </a:lnSpc>
              </a:pPr>
              <a:r>
                <a:rPr lang="fa-IR" sz="1800" dirty="0"/>
                <a:t>این متن صرفاً جهت نمونه و جایگزین موقت برای محتوای اصلی درج شده است.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CB93C25-99E2-4611-8273-0F9FE4407F43}"/>
                </a:ext>
              </a:extLst>
            </p:cNvPr>
            <p:cNvSpPr/>
            <p:nvPr/>
          </p:nvSpPr>
          <p:spPr>
            <a:xfrm>
              <a:off x="1325897" y="3986529"/>
              <a:ext cx="2454960" cy="24669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>
                <a:lnSpc>
                  <a:spcPct val="109000"/>
                </a:lnSpc>
              </a:pPr>
              <a:r>
                <a:rPr lang="fa-I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Medium" panose="020B0604030602030204" pitchFamily="34" charset="0"/>
                  <a:cs typeface="Segoe UI Light" panose="020B0502040204020203" pitchFamily="34" charset="0"/>
                </a:rPr>
                <a:t>پیشرفت پروژه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Ubuntu Medium" panose="020B0604030602030204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269A7B1-9BDC-4520-A435-1330008D145D}"/>
              </a:ext>
            </a:extLst>
          </p:cNvPr>
          <p:cNvGrpSpPr/>
          <p:nvPr/>
        </p:nvGrpSpPr>
        <p:grpSpPr>
          <a:xfrm>
            <a:off x="5564209" y="5333806"/>
            <a:ext cx="675716" cy="675713"/>
            <a:chOff x="742712" y="5209657"/>
            <a:chExt cx="488111" cy="48810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0C8F3B3-C37E-480F-87AA-4FF111AE2AE9}"/>
                </a:ext>
              </a:extLst>
            </p:cNvPr>
            <p:cNvSpPr/>
            <p:nvPr/>
          </p:nvSpPr>
          <p:spPr>
            <a:xfrm>
              <a:off x="742712" y="5209657"/>
              <a:ext cx="488111" cy="4881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98500" dist="1905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0C0F959-622F-4FFD-83BA-2C671C4C807C}"/>
                </a:ext>
              </a:extLst>
            </p:cNvPr>
            <p:cNvGrpSpPr/>
            <p:nvPr/>
          </p:nvGrpSpPr>
          <p:grpSpPr>
            <a:xfrm>
              <a:off x="862318" y="5352450"/>
              <a:ext cx="248899" cy="202523"/>
              <a:chOff x="10074275" y="4479132"/>
              <a:chExt cx="464344" cy="377825"/>
            </a:xfrm>
            <a:solidFill>
              <a:schemeClr val="bg1"/>
            </a:solidFill>
          </p:grpSpPr>
          <p:sp>
            <p:nvSpPr>
              <p:cNvPr id="43" name="AutoShape 5">
                <a:extLst>
                  <a:ext uri="{FF2B5EF4-FFF2-40B4-BE49-F238E27FC236}">
                    <a16:creationId xmlns:a16="http://schemas.microsoft.com/office/drawing/2014/main" id="{423F23EC-A096-4FBC-A1A4-2E212E7CC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3363" y="4595019"/>
                <a:ext cx="87313" cy="1166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algn="ctr" defTabSz="3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4" name="AutoShape 6">
                <a:extLst>
                  <a:ext uri="{FF2B5EF4-FFF2-40B4-BE49-F238E27FC236}">
                    <a16:creationId xmlns:a16="http://schemas.microsoft.com/office/drawing/2014/main" id="{7CF80FB7-3B80-4C36-A69F-BCF62D5D8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4275" y="4479132"/>
                <a:ext cx="464344" cy="3778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algn="ctr" defTabSz="3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BC21FF-6C86-4705-9EB8-D999C02F3814}"/>
              </a:ext>
            </a:extLst>
          </p:cNvPr>
          <p:cNvGrpSpPr/>
          <p:nvPr/>
        </p:nvGrpSpPr>
        <p:grpSpPr>
          <a:xfrm>
            <a:off x="11664352" y="7147284"/>
            <a:ext cx="3682440" cy="1081210"/>
            <a:chOff x="8851396" y="4735157"/>
            <a:chExt cx="2454960" cy="72080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0E0123C-4AC2-449B-9636-757FCA34D821}"/>
                </a:ext>
              </a:extLst>
            </p:cNvPr>
            <p:cNvSpPr/>
            <p:nvPr/>
          </p:nvSpPr>
          <p:spPr>
            <a:xfrm>
              <a:off x="8851396" y="5002719"/>
              <a:ext cx="2454960" cy="45324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r">
                <a:lnSpc>
                  <a:spcPct val="109000"/>
                </a:lnSpc>
              </a:pPr>
              <a:r>
                <a:rPr lang="fa-IR" sz="1800" dirty="0"/>
                <a:t>این متن صرفاً جهت نمونه و جایگزین موقت برای محتوای اصلی درج شده است.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A2F9D-ACBD-4764-88FF-4169694891A7}"/>
                </a:ext>
              </a:extLst>
            </p:cNvPr>
            <p:cNvSpPr/>
            <p:nvPr/>
          </p:nvSpPr>
          <p:spPr>
            <a:xfrm>
              <a:off x="8851396" y="4735157"/>
              <a:ext cx="2454960" cy="24669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>
                <a:lnSpc>
                  <a:spcPct val="109000"/>
                </a:lnSpc>
              </a:pPr>
              <a:r>
                <a:rPr lang="fa-I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buntu Medium" panose="020B0604030602030204" pitchFamily="34" charset="0"/>
                  <a:cs typeface="Segoe UI Light" panose="020B0502040204020203" pitchFamily="34" charset="0"/>
                </a:rPr>
                <a:t>هدف جهانی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Ubuntu Medium" panose="020B0604030602030204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1C648BF-ADAF-491D-B612-9695FD9399C9}"/>
              </a:ext>
            </a:extLst>
          </p:cNvPr>
          <p:cNvGrpSpPr/>
          <p:nvPr/>
        </p:nvGrpSpPr>
        <p:grpSpPr>
          <a:xfrm>
            <a:off x="15504852" y="6733011"/>
            <a:ext cx="675716" cy="675713"/>
            <a:chOff x="3617304" y="4878561"/>
            <a:chExt cx="488111" cy="48810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0644EDB-1453-415A-AF90-6C54BEEC0301}"/>
                </a:ext>
              </a:extLst>
            </p:cNvPr>
            <p:cNvSpPr/>
            <p:nvPr/>
          </p:nvSpPr>
          <p:spPr>
            <a:xfrm>
              <a:off x="3617304" y="4878561"/>
              <a:ext cx="488111" cy="48810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698500" dist="1905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0" name="AutoShape 4">
              <a:extLst>
                <a:ext uri="{FF2B5EF4-FFF2-40B4-BE49-F238E27FC236}">
                  <a16:creationId xmlns:a16="http://schemas.microsoft.com/office/drawing/2014/main" id="{6AAF4502-A23E-4E17-BF5F-CFFE86D6C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909" y="4997725"/>
              <a:ext cx="248900" cy="2497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8575" tIns="28575" rIns="28575" bIns="28575" anchor="ctr"/>
            <a:lstStyle/>
            <a:p>
              <a:pPr algn="ctr" defTabSz="3429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5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F971DA7-C305-4D8C-80F3-31866CE4E1C9}"/>
              </a:ext>
            </a:extLst>
          </p:cNvPr>
          <p:cNvGrpSpPr/>
          <p:nvPr/>
        </p:nvGrpSpPr>
        <p:grpSpPr>
          <a:xfrm>
            <a:off x="15504852" y="4419773"/>
            <a:ext cx="675716" cy="675713"/>
            <a:chOff x="8409901" y="3432766"/>
            <a:chExt cx="450477" cy="450475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D6DEC67-16F0-46EB-B18B-894147FD9338}"/>
                </a:ext>
              </a:extLst>
            </p:cNvPr>
            <p:cNvSpPr/>
            <p:nvPr/>
          </p:nvSpPr>
          <p:spPr>
            <a:xfrm>
              <a:off x="8409901" y="3432766"/>
              <a:ext cx="450477" cy="4504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698500" dist="1905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E858684-30E5-4BA1-9824-6769B8C35ABB}"/>
                </a:ext>
              </a:extLst>
            </p:cNvPr>
            <p:cNvSpPr/>
            <p:nvPr/>
          </p:nvSpPr>
          <p:spPr>
            <a:xfrm>
              <a:off x="8529974" y="3540950"/>
              <a:ext cx="210330" cy="234106"/>
            </a:xfrm>
            <a:custGeom>
              <a:avLst/>
              <a:gdLst>
                <a:gd name="connsiteX0" fmla="*/ 2476491 w 4381500"/>
                <a:gd name="connsiteY0" fmla="*/ 3924289 h 4876789"/>
                <a:gd name="connsiteX1" fmla="*/ 2476491 w 4381500"/>
                <a:gd name="connsiteY1" fmla="*/ 4686289 h 4876789"/>
                <a:gd name="connsiteX2" fmla="*/ 4190991 w 4381500"/>
                <a:gd name="connsiteY2" fmla="*/ 4686289 h 4876789"/>
                <a:gd name="connsiteX3" fmla="*/ 4190991 w 4381500"/>
                <a:gd name="connsiteY3" fmla="*/ 3924289 h 4876789"/>
                <a:gd name="connsiteX4" fmla="*/ 952500 w 4381500"/>
                <a:gd name="connsiteY4" fmla="*/ 3924289 h 4876789"/>
                <a:gd name="connsiteX5" fmla="*/ 952500 w 4381500"/>
                <a:gd name="connsiteY5" fmla="*/ 4686289 h 4876789"/>
                <a:gd name="connsiteX6" fmla="*/ 1524000 w 4381500"/>
                <a:gd name="connsiteY6" fmla="*/ 4686289 h 4876789"/>
                <a:gd name="connsiteX7" fmla="*/ 1524000 w 4381500"/>
                <a:gd name="connsiteY7" fmla="*/ 3924289 h 4876789"/>
                <a:gd name="connsiteX8" fmla="*/ 3571875 w 4381500"/>
                <a:gd name="connsiteY8" fmla="*/ 3047998 h 4876789"/>
                <a:gd name="connsiteX9" fmla="*/ 3762347 w 4381500"/>
                <a:gd name="connsiteY9" fmla="*/ 3047998 h 4876789"/>
                <a:gd name="connsiteX10" fmla="*/ 3857597 w 4381500"/>
                <a:gd name="connsiteY10" fmla="*/ 3143248 h 4876789"/>
                <a:gd name="connsiteX11" fmla="*/ 3857597 w 4381500"/>
                <a:gd name="connsiteY11" fmla="*/ 3333748 h 4876789"/>
                <a:gd name="connsiteX12" fmla="*/ 3762347 w 4381500"/>
                <a:gd name="connsiteY12" fmla="*/ 3428998 h 4876789"/>
                <a:gd name="connsiteX13" fmla="*/ 3571875 w 4381500"/>
                <a:gd name="connsiteY13" fmla="*/ 3428998 h 4876789"/>
                <a:gd name="connsiteX14" fmla="*/ 3476625 w 4381500"/>
                <a:gd name="connsiteY14" fmla="*/ 3333748 h 4876789"/>
                <a:gd name="connsiteX15" fmla="*/ 3476625 w 4381500"/>
                <a:gd name="connsiteY15" fmla="*/ 3143248 h 4876789"/>
                <a:gd name="connsiteX16" fmla="*/ 3571875 w 4381500"/>
                <a:gd name="connsiteY16" fmla="*/ 3047998 h 4876789"/>
                <a:gd name="connsiteX17" fmla="*/ 2905144 w 4381500"/>
                <a:gd name="connsiteY17" fmla="*/ 3047998 h 4876789"/>
                <a:gd name="connsiteX18" fmla="*/ 3095615 w 4381500"/>
                <a:gd name="connsiteY18" fmla="*/ 3047998 h 4876789"/>
                <a:gd name="connsiteX19" fmla="*/ 3190865 w 4381500"/>
                <a:gd name="connsiteY19" fmla="*/ 3143248 h 4876789"/>
                <a:gd name="connsiteX20" fmla="*/ 3190865 w 4381500"/>
                <a:gd name="connsiteY20" fmla="*/ 3333748 h 4876789"/>
                <a:gd name="connsiteX21" fmla="*/ 3095615 w 4381500"/>
                <a:gd name="connsiteY21" fmla="*/ 3428998 h 4876789"/>
                <a:gd name="connsiteX22" fmla="*/ 2905144 w 4381500"/>
                <a:gd name="connsiteY22" fmla="*/ 3428998 h 4876789"/>
                <a:gd name="connsiteX23" fmla="*/ 2809894 w 4381500"/>
                <a:gd name="connsiteY23" fmla="*/ 3333748 h 4876789"/>
                <a:gd name="connsiteX24" fmla="*/ 2809894 w 4381500"/>
                <a:gd name="connsiteY24" fmla="*/ 3143248 h 4876789"/>
                <a:gd name="connsiteX25" fmla="*/ 2905144 w 4381500"/>
                <a:gd name="connsiteY25" fmla="*/ 3047998 h 4876789"/>
                <a:gd name="connsiteX26" fmla="*/ 1809759 w 4381500"/>
                <a:gd name="connsiteY26" fmla="*/ 3047998 h 4876789"/>
                <a:gd name="connsiteX27" fmla="*/ 2000230 w 4381500"/>
                <a:gd name="connsiteY27" fmla="*/ 3047998 h 4876789"/>
                <a:gd name="connsiteX28" fmla="*/ 2095480 w 4381500"/>
                <a:gd name="connsiteY28" fmla="*/ 3143248 h 4876789"/>
                <a:gd name="connsiteX29" fmla="*/ 2095480 w 4381500"/>
                <a:gd name="connsiteY29" fmla="*/ 3333748 h 4876789"/>
                <a:gd name="connsiteX30" fmla="*/ 2000230 w 4381500"/>
                <a:gd name="connsiteY30" fmla="*/ 3428998 h 4876789"/>
                <a:gd name="connsiteX31" fmla="*/ 1809759 w 4381500"/>
                <a:gd name="connsiteY31" fmla="*/ 3428998 h 4876789"/>
                <a:gd name="connsiteX32" fmla="*/ 1714509 w 4381500"/>
                <a:gd name="connsiteY32" fmla="*/ 3333748 h 4876789"/>
                <a:gd name="connsiteX33" fmla="*/ 1714509 w 4381500"/>
                <a:gd name="connsiteY33" fmla="*/ 3143248 h 4876789"/>
                <a:gd name="connsiteX34" fmla="*/ 1809759 w 4381500"/>
                <a:gd name="connsiteY34" fmla="*/ 3047998 h 4876789"/>
                <a:gd name="connsiteX35" fmla="*/ 1142990 w 4381500"/>
                <a:gd name="connsiteY35" fmla="*/ 3047998 h 4876789"/>
                <a:gd name="connsiteX36" fmla="*/ 1333462 w 4381500"/>
                <a:gd name="connsiteY36" fmla="*/ 3047998 h 4876789"/>
                <a:gd name="connsiteX37" fmla="*/ 1428712 w 4381500"/>
                <a:gd name="connsiteY37" fmla="*/ 3143248 h 4876789"/>
                <a:gd name="connsiteX38" fmla="*/ 1428712 w 4381500"/>
                <a:gd name="connsiteY38" fmla="*/ 3333748 h 4876789"/>
                <a:gd name="connsiteX39" fmla="*/ 1333462 w 4381500"/>
                <a:gd name="connsiteY39" fmla="*/ 3428998 h 4876789"/>
                <a:gd name="connsiteX40" fmla="*/ 1142990 w 4381500"/>
                <a:gd name="connsiteY40" fmla="*/ 3428998 h 4876789"/>
                <a:gd name="connsiteX41" fmla="*/ 1047740 w 4381500"/>
                <a:gd name="connsiteY41" fmla="*/ 3333748 h 4876789"/>
                <a:gd name="connsiteX42" fmla="*/ 1047740 w 4381500"/>
                <a:gd name="connsiteY42" fmla="*/ 3143248 h 4876789"/>
                <a:gd name="connsiteX43" fmla="*/ 1142990 w 4381500"/>
                <a:gd name="connsiteY43" fmla="*/ 3047998 h 4876789"/>
                <a:gd name="connsiteX44" fmla="*/ 476259 w 4381500"/>
                <a:gd name="connsiteY44" fmla="*/ 3047998 h 4876789"/>
                <a:gd name="connsiteX45" fmla="*/ 666730 w 4381500"/>
                <a:gd name="connsiteY45" fmla="*/ 3047998 h 4876789"/>
                <a:gd name="connsiteX46" fmla="*/ 761980 w 4381500"/>
                <a:gd name="connsiteY46" fmla="*/ 3143248 h 4876789"/>
                <a:gd name="connsiteX47" fmla="*/ 761980 w 4381500"/>
                <a:gd name="connsiteY47" fmla="*/ 3333748 h 4876789"/>
                <a:gd name="connsiteX48" fmla="*/ 666730 w 4381500"/>
                <a:gd name="connsiteY48" fmla="*/ 3428998 h 4876789"/>
                <a:gd name="connsiteX49" fmla="*/ 476259 w 4381500"/>
                <a:gd name="connsiteY49" fmla="*/ 3428998 h 4876789"/>
                <a:gd name="connsiteX50" fmla="*/ 381009 w 4381500"/>
                <a:gd name="connsiteY50" fmla="*/ 3333748 h 4876789"/>
                <a:gd name="connsiteX51" fmla="*/ 381009 w 4381500"/>
                <a:gd name="connsiteY51" fmla="*/ 3143248 h 4876789"/>
                <a:gd name="connsiteX52" fmla="*/ 476259 w 4381500"/>
                <a:gd name="connsiteY52" fmla="*/ 3047998 h 4876789"/>
                <a:gd name="connsiteX53" fmla="*/ 3571875 w 4381500"/>
                <a:gd name="connsiteY53" fmla="*/ 2381248 h 4876789"/>
                <a:gd name="connsiteX54" fmla="*/ 3762347 w 4381500"/>
                <a:gd name="connsiteY54" fmla="*/ 2381248 h 4876789"/>
                <a:gd name="connsiteX55" fmla="*/ 3857597 w 4381500"/>
                <a:gd name="connsiteY55" fmla="*/ 2476498 h 4876789"/>
                <a:gd name="connsiteX56" fmla="*/ 3857597 w 4381500"/>
                <a:gd name="connsiteY56" fmla="*/ 2666998 h 4876789"/>
                <a:gd name="connsiteX57" fmla="*/ 3762347 w 4381500"/>
                <a:gd name="connsiteY57" fmla="*/ 2762248 h 4876789"/>
                <a:gd name="connsiteX58" fmla="*/ 3571875 w 4381500"/>
                <a:gd name="connsiteY58" fmla="*/ 2762248 h 4876789"/>
                <a:gd name="connsiteX59" fmla="*/ 3476625 w 4381500"/>
                <a:gd name="connsiteY59" fmla="*/ 2666998 h 4876789"/>
                <a:gd name="connsiteX60" fmla="*/ 3476625 w 4381500"/>
                <a:gd name="connsiteY60" fmla="*/ 2476498 h 4876789"/>
                <a:gd name="connsiteX61" fmla="*/ 3571875 w 4381500"/>
                <a:gd name="connsiteY61" fmla="*/ 2381248 h 4876789"/>
                <a:gd name="connsiteX62" fmla="*/ 2905144 w 4381500"/>
                <a:gd name="connsiteY62" fmla="*/ 2381248 h 4876789"/>
                <a:gd name="connsiteX63" fmla="*/ 3095615 w 4381500"/>
                <a:gd name="connsiteY63" fmla="*/ 2381248 h 4876789"/>
                <a:gd name="connsiteX64" fmla="*/ 3190865 w 4381500"/>
                <a:gd name="connsiteY64" fmla="*/ 2476498 h 4876789"/>
                <a:gd name="connsiteX65" fmla="*/ 3190865 w 4381500"/>
                <a:gd name="connsiteY65" fmla="*/ 2666998 h 4876789"/>
                <a:gd name="connsiteX66" fmla="*/ 3095615 w 4381500"/>
                <a:gd name="connsiteY66" fmla="*/ 2762248 h 4876789"/>
                <a:gd name="connsiteX67" fmla="*/ 2905144 w 4381500"/>
                <a:gd name="connsiteY67" fmla="*/ 2762248 h 4876789"/>
                <a:gd name="connsiteX68" fmla="*/ 2809894 w 4381500"/>
                <a:gd name="connsiteY68" fmla="*/ 2666998 h 4876789"/>
                <a:gd name="connsiteX69" fmla="*/ 2809894 w 4381500"/>
                <a:gd name="connsiteY69" fmla="*/ 2476498 h 4876789"/>
                <a:gd name="connsiteX70" fmla="*/ 2905144 w 4381500"/>
                <a:gd name="connsiteY70" fmla="*/ 2381248 h 4876789"/>
                <a:gd name="connsiteX71" fmla="*/ 1809759 w 4381500"/>
                <a:gd name="connsiteY71" fmla="*/ 2381248 h 4876789"/>
                <a:gd name="connsiteX72" fmla="*/ 2000230 w 4381500"/>
                <a:gd name="connsiteY72" fmla="*/ 2381248 h 4876789"/>
                <a:gd name="connsiteX73" fmla="*/ 2095480 w 4381500"/>
                <a:gd name="connsiteY73" fmla="*/ 2476498 h 4876789"/>
                <a:gd name="connsiteX74" fmla="*/ 2095480 w 4381500"/>
                <a:gd name="connsiteY74" fmla="*/ 2666998 h 4876789"/>
                <a:gd name="connsiteX75" fmla="*/ 2000230 w 4381500"/>
                <a:gd name="connsiteY75" fmla="*/ 2762248 h 4876789"/>
                <a:gd name="connsiteX76" fmla="*/ 1809759 w 4381500"/>
                <a:gd name="connsiteY76" fmla="*/ 2762248 h 4876789"/>
                <a:gd name="connsiteX77" fmla="*/ 1714509 w 4381500"/>
                <a:gd name="connsiteY77" fmla="*/ 2666998 h 4876789"/>
                <a:gd name="connsiteX78" fmla="*/ 1714509 w 4381500"/>
                <a:gd name="connsiteY78" fmla="*/ 2476498 h 4876789"/>
                <a:gd name="connsiteX79" fmla="*/ 1809759 w 4381500"/>
                <a:gd name="connsiteY79" fmla="*/ 2381248 h 4876789"/>
                <a:gd name="connsiteX80" fmla="*/ 1142990 w 4381500"/>
                <a:gd name="connsiteY80" fmla="*/ 2381248 h 4876789"/>
                <a:gd name="connsiteX81" fmla="*/ 1333462 w 4381500"/>
                <a:gd name="connsiteY81" fmla="*/ 2381248 h 4876789"/>
                <a:gd name="connsiteX82" fmla="*/ 1428712 w 4381500"/>
                <a:gd name="connsiteY82" fmla="*/ 2476498 h 4876789"/>
                <a:gd name="connsiteX83" fmla="*/ 1428712 w 4381500"/>
                <a:gd name="connsiteY83" fmla="*/ 2666998 h 4876789"/>
                <a:gd name="connsiteX84" fmla="*/ 1333462 w 4381500"/>
                <a:gd name="connsiteY84" fmla="*/ 2762248 h 4876789"/>
                <a:gd name="connsiteX85" fmla="*/ 1142990 w 4381500"/>
                <a:gd name="connsiteY85" fmla="*/ 2762248 h 4876789"/>
                <a:gd name="connsiteX86" fmla="*/ 1047740 w 4381500"/>
                <a:gd name="connsiteY86" fmla="*/ 2666998 h 4876789"/>
                <a:gd name="connsiteX87" fmla="*/ 1047740 w 4381500"/>
                <a:gd name="connsiteY87" fmla="*/ 2476498 h 4876789"/>
                <a:gd name="connsiteX88" fmla="*/ 1142990 w 4381500"/>
                <a:gd name="connsiteY88" fmla="*/ 2381248 h 4876789"/>
                <a:gd name="connsiteX89" fmla="*/ 476259 w 4381500"/>
                <a:gd name="connsiteY89" fmla="*/ 2381248 h 4876789"/>
                <a:gd name="connsiteX90" fmla="*/ 666730 w 4381500"/>
                <a:gd name="connsiteY90" fmla="*/ 2381248 h 4876789"/>
                <a:gd name="connsiteX91" fmla="*/ 761980 w 4381500"/>
                <a:gd name="connsiteY91" fmla="*/ 2476498 h 4876789"/>
                <a:gd name="connsiteX92" fmla="*/ 761980 w 4381500"/>
                <a:gd name="connsiteY92" fmla="*/ 2666998 h 4876789"/>
                <a:gd name="connsiteX93" fmla="*/ 666730 w 4381500"/>
                <a:gd name="connsiteY93" fmla="*/ 2762248 h 4876789"/>
                <a:gd name="connsiteX94" fmla="*/ 476259 w 4381500"/>
                <a:gd name="connsiteY94" fmla="*/ 2762248 h 4876789"/>
                <a:gd name="connsiteX95" fmla="*/ 381009 w 4381500"/>
                <a:gd name="connsiteY95" fmla="*/ 2666998 h 4876789"/>
                <a:gd name="connsiteX96" fmla="*/ 381009 w 4381500"/>
                <a:gd name="connsiteY96" fmla="*/ 2476498 h 4876789"/>
                <a:gd name="connsiteX97" fmla="*/ 476259 w 4381500"/>
                <a:gd name="connsiteY97" fmla="*/ 2381248 h 4876789"/>
                <a:gd name="connsiteX98" fmla="*/ 1142990 w 4381500"/>
                <a:gd name="connsiteY98" fmla="*/ 1714507 h 4876789"/>
                <a:gd name="connsiteX99" fmla="*/ 1333462 w 4381500"/>
                <a:gd name="connsiteY99" fmla="*/ 1714507 h 4876789"/>
                <a:gd name="connsiteX100" fmla="*/ 1428712 w 4381500"/>
                <a:gd name="connsiteY100" fmla="*/ 1809757 h 4876789"/>
                <a:gd name="connsiteX101" fmla="*/ 1428712 w 4381500"/>
                <a:gd name="connsiteY101" fmla="*/ 2000257 h 4876789"/>
                <a:gd name="connsiteX102" fmla="*/ 1333462 w 4381500"/>
                <a:gd name="connsiteY102" fmla="*/ 2095507 h 4876789"/>
                <a:gd name="connsiteX103" fmla="*/ 1142990 w 4381500"/>
                <a:gd name="connsiteY103" fmla="*/ 2095507 h 4876789"/>
                <a:gd name="connsiteX104" fmla="*/ 1047740 w 4381500"/>
                <a:gd name="connsiteY104" fmla="*/ 2000257 h 4876789"/>
                <a:gd name="connsiteX105" fmla="*/ 1047740 w 4381500"/>
                <a:gd name="connsiteY105" fmla="*/ 1809757 h 4876789"/>
                <a:gd name="connsiteX106" fmla="*/ 1142990 w 4381500"/>
                <a:gd name="connsiteY106" fmla="*/ 1714507 h 4876789"/>
                <a:gd name="connsiteX107" fmla="*/ 476259 w 4381500"/>
                <a:gd name="connsiteY107" fmla="*/ 1714507 h 4876789"/>
                <a:gd name="connsiteX108" fmla="*/ 666730 w 4381500"/>
                <a:gd name="connsiteY108" fmla="*/ 1714507 h 4876789"/>
                <a:gd name="connsiteX109" fmla="*/ 761980 w 4381500"/>
                <a:gd name="connsiteY109" fmla="*/ 1809757 h 4876789"/>
                <a:gd name="connsiteX110" fmla="*/ 761980 w 4381500"/>
                <a:gd name="connsiteY110" fmla="*/ 2000257 h 4876789"/>
                <a:gd name="connsiteX111" fmla="*/ 666730 w 4381500"/>
                <a:gd name="connsiteY111" fmla="*/ 2095507 h 4876789"/>
                <a:gd name="connsiteX112" fmla="*/ 476259 w 4381500"/>
                <a:gd name="connsiteY112" fmla="*/ 2095507 h 4876789"/>
                <a:gd name="connsiteX113" fmla="*/ 381009 w 4381500"/>
                <a:gd name="connsiteY113" fmla="*/ 2000257 h 4876789"/>
                <a:gd name="connsiteX114" fmla="*/ 381009 w 4381500"/>
                <a:gd name="connsiteY114" fmla="*/ 1809757 h 4876789"/>
                <a:gd name="connsiteX115" fmla="*/ 476259 w 4381500"/>
                <a:gd name="connsiteY115" fmla="*/ 1714507 h 4876789"/>
                <a:gd name="connsiteX116" fmla="*/ 3571875 w 4381500"/>
                <a:gd name="connsiteY116" fmla="*/ 1714498 h 4876789"/>
                <a:gd name="connsiteX117" fmla="*/ 3762347 w 4381500"/>
                <a:gd name="connsiteY117" fmla="*/ 1714498 h 4876789"/>
                <a:gd name="connsiteX118" fmla="*/ 3857597 w 4381500"/>
                <a:gd name="connsiteY118" fmla="*/ 1809748 h 4876789"/>
                <a:gd name="connsiteX119" fmla="*/ 3857597 w 4381500"/>
                <a:gd name="connsiteY119" fmla="*/ 2000248 h 4876789"/>
                <a:gd name="connsiteX120" fmla="*/ 3762347 w 4381500"/>
                <a:gd name="connsiteY120" fmla="*/ 2095498 h 4876789"/>
                <a:gd name="connsiteX121" fmla="*/ 3571875 w 4381500"/>
                <a:gd name="connsiteY121" fmla="*/ 2095498 h 4876789"/>
                <a:gd name="connsiteX122" fmla="*/ 3476625 w 4381500"/>
                <a:gd name="connsiteY122" fmla="*/ 2000248 h 4876789"/>
                <a:gd name="connsiteX123" fmla="*/ 3476625 w 4381500"/>
                <a:gd name="connsiteY123" fmla="*/ 1809748 h 4876789"/>
                <a:gd name="connsiteX124" fmla="*/ 3571875 w 4381500"/>
                <a:gd name="connsiteY124" fmla="*/ 1714498 h 4876789"/>
                <a:gd name="connsiteX125" fmla="*/ 2905144 w 4381500"/>
                <a:gd name="connsiteY125" fmla="*/ 1714498 h 4876789"/>
                <a:gd name="connsiteX126" fmla="*/ 3095615 w 4381500"/>
                <a:gd name="connsiteY126" fmla="*/ 1714498 h 4876789"/>
                <a:gd name="connsiteX127" fmla="*/ 3190865 w 4381500"/>
                <a:gd name="connsiteY127" fmla="*/ 1809748 h 4876789"/>
                <a:gd name="connsiteX128" fmla="*/ 3190865 w 4381500"/>
                <a:gd name="connsiteY128" fmla="*/ 2000248 h 4876789"/>
                <a:gd name="connsiteX129" fmla="*/ 3095615 w 4381500"/>
                <a:gd name="connsiteY129" fmla="*/ 2095498 h 4876789"/>
                <a:gd name="connsiteX130" fmla="*/ 2905144 w 4381500"/>
                <a:gd name="connsiteY130" fmla="*/ 2095498 h 4876789"/>
                <a:gd name="connsiteX131" fmla="*/ 2809894 w 4381500"/>
                <a:gd name="connsiteY131" fmla="*/ 2000248 h 4876789"/>
                <a:gd name="connsiteX132" fmla="*/ 2809894 w 4381500"/>
                <a:gd name="connsiteY132" fmla="*/ 1809748 h 4876789"/>
                <a:gd name="connsiteX133" fmla="*/ 2905144 w 4381500"/>
                <a:gd name="connsiteY133" fmla="*/ 1714498 h 4876789"/>
                <a:gd name="connsiteX134" fmla="*/ 1809759 w 4381500"/>
                <a:gd name="connsiteY134" fmla="*/ 1714498 h 4876789"/>
                <a:gd name="connsiteX135" fmla="*/ 2000230 w 4381500"/>
                <a:gd name="connsiteY135" fmla="*/ 1714498 h 4876789"/>
                <a:gd name="connsiteX136" fmla="*/ 2095480 w 4381500"/>
                <a:gd name="connsiteY136" fmla="*/ 1809748 h 4876789"/>
                <a:gd name="connsiteX137" fmla="*/ 2095480 w 4381500"/>
                <a:gd name="connsiteY137" fmla="*/ 2000248 h 4876789"/>
                <a:gd name="connsiteX138" fmla="*/ 2000230 w 4381500"/>
                <a:gd name="connsiteY138" fmla="*/ 2095498 h 4876789"/>
                <a:gd name="connsiteX139" fmla="*/ 1809759 w 4381500"/>
                <a:gd name="connsiteY139" fmla="*/ 2095498 h 4876789"/>
                <a:gd name="connsiteX140" fmla="*/ 1714509 w 4381500"/>
                <a:gd name="connsiteY140" fmla="*/ 2000248 h 4876789"/>
                <a:gd name="connsiteX141" fmla="*/ 1714509 w 4381500"/>
                <a:gd name="connsiteY141" fmla="*/ 1809748 h 4876789"/>
                <a:gd name="connsiteX142" fmla="*/ 1809759 w 4381500"/>
                <a:gd name="connsiteY142" fmla="*/ 1714498 h 4876789"/>
                <a:gd name="connsiteX143" fmla="*/ 2476500 w 4381500"/>
                <a:gd name="connsiteY143" fmla="*/ 1333536 h 4876789"/>
                <a:gd name="connsiteX144" fmla="*/ 2476500 w 4381500"/>
                <a:gd name="connsiteY144" fmla="*/ 3733789 h 4876789"/>
                <a:gd name="connsiteX145" fmla="*/ 4191000 w 4381500"/>
                <a:gd name="connsiteY145" fmla="*/ 3733789 h 4876789"/>
                <a:gd name="connsiteX146" fmla="*/ 4191000 w 4381500"/>
                <a:gd name="connsiteY146" fmla="*/ 1333536 h 4876789"/>
                <a:gd name="connsiteX147" fmla="*/ 1142990 w 4381500"/>
                <a:gd name="connsiteY147" fmla="*/ 1047759 h 4876789"/>
                <a:gd name="connsiteX148" fmla="*/ 1333462 w 4381500"/>
                <a:gd name="connsiteY148" fmla="*/ 1047759 h 4876789"/>
                <a:gd name="connsiteX149" fmla="*/ 1428712 w 4381500"/>
                <a:gd name="connsiteY149" fmla="*/ 1143007 h 4876789"/>
                <a:gd name="connsiteX150" fmla="*/ 1428712 w 4381500"/>
                <a:gd name="connsiteY150" fmla="*/ 1333507 h 4876789"/>
                <a:gd name="connsiteX151" fmla="*/ 1333462 w 4381500"/>
                <a:gd name="connsiteY151" fmla="*/ 1428757 h 4876789"/>
                <a:gd name="connsiteX152" fmla="*/ 1142990 w 4381500"/>
                <a:gd name="connsiteY152" fmla="*/ 1428757 h 4876789"/>
                <a:gd name="connsiteX153" fmla="*/ 1047740 w 4381500"/>
                <a:gd name="connsiteY153" fmla="*/ 1333507 h 4876789"/>
                <a:gd name="connsiteX154" fmla="*/ 1047740 w 4381500"/>
                <a:gd name="connsiteY154" fmla="*/ 1143007 h 4876789"/>
                <a:gd name="connsiteX155" fmla="*/ 1142990 w 4381500"/>
                <a:gd name="connsiteY155" fmla="*/ 1047759 h 4876789"/>
                <a:gd name="connsiteX156" fmla="*/ 476259 w 4381500"/>
                <a:gd name="connsiteY156" fmla="*/ 1047759 h 4876789"/>
                <a:gd name="connsiteX157" fmla="*/ 666730 w 4381500"/>
                <a:gd name="connsiteY157" fmla="*/ 1047759 h 4876789"/>
                <a:gd name="connsiteX158" fmla="*/ 761980 w 4381500"/>
                <a:gd name="connsiteY158" fmla="*/ 1143007 h 4876789"/>
                <a:gd name="connsiteX159" fmla="*/ 761980 w 4381500"/>
                <a:gd name="connsiteY159" fmla="*/ 1333507 h 4876789"/>
                <a:gd name="connsiteX160" fmla="*/ 666730 w 4381500"/>
                <a:gd name="connsiteY160" fmla="*/ 1428757 h 4876789"/>
                <a:gd name="connsiteX161" fmla="*/ 476259 w 4381500"/>
                <a:gd name="connsiteY161" fmla="*/ 1428757 h 4876789"/>
                <a:gd name="connsiteX162" fmla="*/ 381009 w 4381500"/>
                <a:gd name="connsiteY162" fmla="*/ 1333507 h 4876789"/>
                <a:gd name="connsiteX163" fmla="*/ 381009 w 4381500"/>
                <a:gd name="connsiteY163" fmla="*/ 1143007 h 4876789"/>
                <a:gd name="connsiteX164" fmla="*/ 476259 w 4381500"/>
                <a:gd name="connsiteY164" fmla="*/ 1047759 h 4876789"/>
                <a:gd name="connsiteX165" fmla="*/ 1809759 w 4381500"/>
                <a:gd name="connsiteY165" fmla="*/ 1047749 h 4876789"/>
                <a:gd name="connsiteX166" fmla="*/ 2000230 w 4381500"/>
                <a:gd name="connsiteY166" fmla="*/ 1047749 h 4876789"/>
                <a:gd name="connsiteX167" fmla="*/ 2095480 w 4381500"/>
                <a:gd name="connsiteY167" fmla="*/ 1142998 h 4876789"/>
                <a:gd name="connsiteX168" fmla="*/ 2095480 w 4381500"/>
                <a:gd name="connsiteY168" fmla="*/ 1333498 h 4876789"/>
                <a:gd name="connsiteX169" fmla="*/ 2000230 w 4381500"/>
                <a:gd name="connsiteY169" fmla="*/ 1428748 h 4876789"/>
                <a:gd name="connsiteX170" fmla="*/ 1809759 w 4381500"/>
                <a:gd name="connsiteY170" fmla="*/ 1428748 h 4876789"/>
                <a:gd name="connsiteX171" fmla="*/ 1714509 w 4381500"/>
                <a:gd name="connsiteY171" fmla="*/ 1333498 h 4876789"/>
                <a:gd name="connsiteX172" fmla="*/ 1714509 w 4381500"/>
                <a:gd name="connsiteY172" fmla="*/ 1142998 h 4876789"/>
                <a:gd name="connsiteX173" fmla="*/ 1809759 w 4381500"/>
                <a:gd name="connsiteY173" fmla="*/ 1047749 h 4876789"/>
                <a:gd name="connsiteX174" fmla="*/ 1142990 w 4381500"/>
                <a:gd name="connsiteY174" fmla="*/ 381009 h 4876789"/>
                <a:gd name="connsiteX175" fmla="*/ 1333462 w 4381500"/>
                <a:gd name="connsiteY175" fmla="*/ 381009 h 4876789"/>
                <a:gd name="connsiteX176" fmla="*/ 1428712 w 4381500"/>
                <a:gd name="connsiteY176" fmla="*/ 476260 h 4876789"/>
                <a:gd name="connsiteX177" fmla="*/ 1428712 w 4381500"/>
                <a:gd name="connsiteY177" fmla="*/ 666759 h 4876789"/>
                <a:gd name="connsiteX178" fmla="*/ 1333462 w 4381500"/>
                <a:gd name="connsiteY178" fmla="*/ 762009 h 4876789"/>
                <a:gd name="connsiteX179" fmla="*/ 1142990 w 4381500"/>
                <a:gd name="connsiteY179" fmla="*/ 762009 h 4876789"/>
                <a:gd name="connsiteX180" fmla="*/ 1047740 w 4381500"/>
                <a:gd name="connsiteY180" fmla="*/ 666759 h 4876789"/>
                <a:gd name="connsiteX181" fmla="*/ 1047740 w 4381500"/>
                <a:gd name="connsiteY181" fmla="*/ 476260 h 4876789"/>
                <a:gd name="connsiteX182" fmla="*/ 1142990 w 4381500"/>
                <a:gd name="connsiteY182" fmla="*/ 381009 h 4876789"/>
                <a:gd name="connsiteX183" fmla="*/ 476259 w 4381500"/>
                <a:gd name="connsiteY183" fmla="*/ 381009 h 4876789"/>
                <a:gd name="connsiteX184" fmla="*/ 666730 w 4381500"/>
                <a:gd name="connsiteY184" fmla="*/ 381009 h 4876789"/>
                <a:gd name="connsiteX185" fmla="*/ 761980 w 4381500"/>
                <a:gd name="connsiteY185" fmla="*/ 476259 h 4876789"/>
                <a:gd name="connsiteX186" fmla="*/ 761980 w 4381500"/>
                <a:gd name="connsiteY186" fmla="*/ 666759 h 4876789"/>
                <a:gd name="connsiteX187" fmla="*/ 666730 w 4381500"/>
                <a:gd name="connsiteY187" fmla="*/ 762009 h 4876789"/>
                <a:gd name="connsiteX188" fmla="*/ 476259 w 4381500"/>
                <a:gd name="connsiteY188" fmla="*/ 762009 h 4876789"/>
                <a:gd name="connsiteX189" fmla="*/ 381009 w 4381500"/>
                <a:gd name="connsiteY189" fmla="*/ 666759 h 4876789"/>
                <a:gd name="connsiteX190" fmla="*/ 381009 w 4381500"/>
                <a:gd name="connsiteY190" fmla="*/ 476259 h 4876789"/>
                <a:gd name="connsiteX191" fmla="*/ 476259 w 4381500"/>
                <a:gd name="connsiteY191" fmla="*/ 381009 h 4876789"/>
                <a:gd name="connsiteX192" fmla="*/ 1809759 w 4381500"/>
                <a:gd name="connsiteY192" fmla="*/ 381008 h 4876789"/>
                <a:gd name="connsiteX193" fmla="*/ 2000230 w 4381500"/>
                <a:gd name="connsiteY193" fmla="*/ 381008 h 4876789"/>
                <a:gd name="connsiteX194" fmla="*/ 2095480 w 4381500"/>
                <a:gd name="connsiteY194" fmla="*/ 476258 h 4876789"/>
                <a:gd name="connsiteX195" fmla="*/ 2095480 w 4381500"/>
                <a:gd name="connsiteY195" fmla="*/ 666758 h 4876789"/>
                <a:gd name="connsiteX196" fmla="*/ 2000230 w 4381500"/>
                <a:gd name="connsiteY196" fmla="*/ 762008 h 4876789"/>
                <a:gd name="connsiteX197" fmla="*/ 1809759 w 4381500"/>
                <a:gd name="connsiteY197" fmla="*/ 762008 h 4876789"/>
                <a:gd name="connsiteX198" fmla="*/ 1714509 w 4381500"/>
                <a:gd name="connsiteY198" fmla="*/ 666758 h 4876789"/>
                <a:gd name="connsiteX199" fmla="*/ 1714509 w 4381500"/>
                <a:gd name="connsiteY199" fmla="*/ 476258 h 4876789"/>
                <a:gd name="connsiteX200" fmla="*/ 1809759 w 4381500"/>
                <a:gd name="connsiteY200" fmla="*/ 381008 h 4876789"/>
                <a:gd name="connsiteX201" fmla="*/ 190500 w 4381500"/>
                <a:gd name="connsiteY201" fmla="*/ 190500 h 4876789"/>
                <a:gd name="connsiteX202" fmla="*/ 190500 w 4381500"/>
                <a:gd name="connsiteY202" fmla="*/ 4686289 h 4876789"/>
                <a:gd name="connsiteX203" fmla="*/ 762000 w 4381500"/>
                <a:gd name="connsiteY203" fmla="*/ 4686289 h 4876789"/>
                <a:gd name="connsiteX204" fmla="*/ 762000 w 4381500"/>
                <a:gd name="connsiteY204" fmla="*/ 3829039 h 4876789"/>
                <a:gd name="connsiteX205" fmla="*/ 857250 w 4381500"/>
                <a:gd name="connsiteY205" fmla="*/ 3733789 h 4876789"/>
                <a:gd name="connsiteX206" fmla="*/ 1619250 w 4381500"/>
                <a:gd name="connsiteY206" fmla="*/ 3733789 h 4876789"/>
                <a:gd name="connsiteX207" fmla="*/ 1714500 w 4381500"/>
                <a:gd name="connsiteY207" fmla="*/ 3829039 h 4876789"/>
                <a:gd name="connsiteX208" fmla="*/ 1714500 w 4381500"/>
                <a:gd name="connsiteY208" fmla="*/ 4686289 h 4876789"/>
                <a:gd name="connsiteX209" fmla="*/ 2286000 w 4381500"/>
                <a:gd name="connsiteY209" fmla="*/ 4686289 h 4876789"/>
                <a:gd name="connsiteX210" fmla="*/ 2286000 w 4381500"/>
                <a:gd name="connsiteY210" fmla="*/ 190500 h 4876789"/>
                <a:gd name="connsiteX211" fmla="*/ 95250 w 4381500"/>
                <a:gd name="connsiteY211" fmla="*/ 0 h 4876789"/>
                <a:gd name="connsiteX212" fmla="*/ 2381250 w 4381500"/>
                <a:gd name="connsiteY212" fmla="*/ 0 h 4876789"/>
                <a:gd name="connsiteX213" fmla="*/ 2476500 w 4381500"/>
                <a:gd name="connsiteY213" fmla="*/ 95250 h 4876789"/>
                <a:gd name="connsiteX214" fmla="*/ 2476500 w 4381500"/>
                <a:gd name="connsiteY214" fmla="*/ 1143036 h 4876789"/>
                <a:gd name="connsiteX215" fmla="*/ 4286250 w 4381500"/>
                <a:gd name="connsiteY215" fmla="*/ 1143036 h 4876789"/>
                <a:gd name="connsiteX216" fmla="*/ 4381500 w 4381500"/>
                <a:gd name="connsiteY216" fmla="*/ 1238286 h 4876789"/>
                <a:gd name="connsiteX217" fmla="*/ 4381500 w 4381500"/>
                <a:gd name="connsiteY217" fmla="*/ 4781539 h 4876789"/>
                <a:gd name="connsiteX218" fmla="*/ 4286250 w 4381500"/>
                <a:gd name="connsiteY218" fmla="*/ 4876789 h 4876789"/>
                <a:gd name="connsiteX219" fmla="*/ 2381250 w 4381500"/>
                <a:gd name="connsiteY219" fmla="*/ 4876789 h 4876789"/>
                <a:gd name="connsiteX220" fmla="*/ 95250 w 4381500"/>
                <a:gd name="connsiteY220" fmla="*/ 4876789 h 4876789"/>
                <a:gd name="connsiteX221" fmla="*/ 0 w 4381500"/>
                <a:gd name="connsiteY221" fmla="*/ 4781539 h 4876789"/>
                <a:gd name="connsiteX222" fmla="*/ 0 w 4381500"/>
                <a:gd name="connsiteY222" fmla="*/ 95250 h 4876789"/>
                <a:gd name="connsiteX223" fmla="*/ 95250 w 4381500"/>
                <a:gd name="connsiteY223" fmla="*/ 0 h 487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4381500" h="4876789">
                  <a:moveTo>
                    <a:pt x="2476491" y="3924289"/>
                  </a:moveTo>
                  <a:lnTo>
                    <a:pt x="2476491" y="4686289"/>
                  </a:lnTo>
                  <a:lnTo>
                    <a:pt x="4190991" y="4686289"/>
                  </a:lnTo>
                  <a:lnTo>
                    <a:pt x="4190991" y="3924289"/>
                  </a:lnTo>
                  <a:close/>
                  <a:moveTo>
                    <a:pt x="952500" y="3924289"/>
                  </a:moveTo>
                  <a:lnTo>
                    <a:pt x="952500" y="4686289"/>
                  </a:lnTo>
                  <a:lnTo>
                    <a:pt x="1524000" y="4686289"/>
                  </a:lnTo>
                  <a:lnTo>
                    <a:pt x="1524000" y="3924289"/>
                  </a:lnTo>
                  <a:close/>
                  <a:moveTo>
                    <a:pt x="3571875" y="3047998"/>
                  </a:moveTo>
                  <a:lnTo>
                    <a:pt x="3762347" y="3047998"/>
                  </a:lnTo>
                  <a:cubicBezTo>
                    <a:pt x="3814944" y="3047998"/>
                    <a:pt x="3857597" y="3090641"/>
                    <a:pt x="3857597" y="3143248"/>
                  </a:cubicBezTo>
                  <a:lnTo>
                    <a:pt x="3857597" y="3333748"/>
                  </a:lnTo>
                  <a:cubicBezTo>
                    <a:pt x="3857597" y="3386355"/>
                    <a:pt x="3814953" y="3428998"/>
                    <a:pt x="3762347" y="3428998"/>
                  </a:cubicBezTo>
                  <a:lnTo>
                    <a:pt x="3571875" y="3428998"/>
                  </a:lnTo>
                  <a:cubicBezTo>
                    <a:pt x="3519268" y="3428998"/>
                    <a:pt x="3476625" y="3386355"/>
                    <a:pt x="3476625" y="3333748"/>
                  </a:cubicBezTo>
                  <a:lnTo>
                    <a:pt x="3476625" y="3143248"/>
                  </a:lnTo>
                  <a:cubicBezTo>
                    <a:pt x="3476625" y="3090641"/>
                    <a:pt x="3519268" y="3047998"/>
                    <a:pt x="3571875" y="3047998"/>
                  </a:cubicBezTo>
                  <a:close/>
                  <a:moveTo>
                    <a:pt x="2905144" y="3047998"/>
                  </a:moveTo>
                  <a:lnTo>
                    <a:pt x="3095615" y="3047998"/>
                  </a:lnTo>
                  <a:cubicBezTo>
                    <a:pt x="3148212" y="3047998"/>
                    <a:pt x="3190865" y="3090641"/>
                    <a:pt x="3190865" y="3143248"/>
                  </a:cubicBezTo>
                  <a:lnTo>
                    <a:pt x="3190865" y="3333748"/>
                  </a:lnTo>
                  <a:cubicBezTo>
                    <a:pt x="3190865" y="3386355"/>
                    <a:pt x="3148222" y="3428998"/>
                    <a:pt x="3095615" y="3428998"/>
                  </a:cubicBezTo>
                  <a:lnTo>
                    <a:pt x="2905144" y="3428998"/>
                  </a:lnTo>
                  <a:cubicBezTo>
                    <a:pt x="2852537" y="3428998"/>
                    <a:pt x="2809894" y="3386355"/>
                    <a:pt x="2809894" y="3333748"/>
                  </a:cubicBezTo>
                  <a:lnTo>
                    <a:pt x="2809894" y="3143248"/>
                  </a:lnTo>
                  <a:cubicBezTo>
                    <a:pt x="2809894" y="3090641"/>
                    <a:pt x="2852537" y="3047998"/>
                    <a:pt x="2905144" y="3047998"/>
                  </a:cubicBezTo>
                  <a:close/>
                  <a:moveTo>
                    <a:pt x="1809759" y="3047998"/>
                  </a:moveTo>
                  <a:lnTo>
                    <a:pt x="2000230" y="3047998"/>
                  </a:lnTo>
                  <a:cubicBezTo>
                    <a:pt x="2052837" y="3047998"/>
                    <a:pt x="2095480" y="3090641"/>
                    <a:pt x="2095480" y="3143248"/>
                  </a:cubicBezTo>
                  <a:lnTo>
                    <a:pt x="2095480" y="3333748"/>
                  </a:lnTo>
                  <a:cubicBezTo>
                    <a:pt x="2095480" y="3386355"/>
                    <a:pt x="2052837" y="3428998"/>
                    <a:pt x="2000230" y="3428998"/>
                  </a:cubicBezTo>
                  <a:lnTo>
                    <a:pt x="1809759" y="3428998"/>
                  </a:lnTo>
                  <a:cubicBezTo>
                    <a:pt x="1757152" y="3428998"/>
                    <a:pt x="1714509" y="3386355"/>
                    <a:pt x="1714509" y="3333748"/>
                  </a:cubicBezTo>
                  <a:lnTo>
                    <a:pt x="1714509" y="3143248"/>
                  </a:lnTo>
                  <a:cubicBezTo>
                    <a:pt x="1714509" y="3090641"/>
                    <a:pt x="1757152" y="3047998"/>
                    <a:pt x="1809759" y="3047998"/>
                  </a:cubicBezTo>
                  <a:close/>
                  <a:moveTo>
                    <a:pt x="1142990" y="3047998"/>
                  </a:moveTo>
                  <a:lnTo>
                    <a:pt x="1333462" y="3047998"/>
                  </a:lnTo>
                  <a:cubicBezTo>
                    <a:pt x="1386068" y="3047998"/>
                    <a:pt x="1428712" y="3090641"/>
                    <a:pt x="1428712" y="3143248"/>
                  </a:cubicBezTo>
                  <a:lnTo>
                    <a:pt x="1428712" y="3333748"/>
                  </a:lnTo>
                  <a:cubicBezTo>
                    <a:pt x="1428712" y="3386355"/>
                    <a:pt x="1386068" y="3428998"/>
                    <a:pt x="1333462" y="3428998"/>
                  </a:cubicBezTo>
                  <a:lnTo>
                    <a:pt x="1142990" y="3428998"/>
                  </a:lnTo>
                  <a:cubicBezTo>
                    <a:pt x="1090383" y="3428998"/>
                    <a:pt x="1047740" y="3386355"/>
                    <a:pt x="1047740" y="3333748"/>
                  </a:cubicBezTo>
                  <a:lnTo>
                    <a:pt x="1047740" y="3143248"/>
                  </a:lnTo>
                  <a:cubicBezTo>
                    <a:pt x="1047740" y="3090641"/>
                    <a:pt x="1090383" y="3047998"/>
                    <a:pt x="1142990" y="3047998"/>
                  </a:cubicBezTo>
                  <a:close/>
                  <a:moveTo>
                    <a:pt x="476259" y="3047998"/>
                  </a:moveTo>
                  <a:lnTo>
                    <a:pt x="666730" y="3047998"/>
                  </a:lnTo>
                  <a:cubicBezTo>
                    <a:pt x="719337" y="3047998"/>
                    <a:pt x="761980" y="3090641"/>
                    <a:pt x="761980" y="3143248"/>
                  </a:cubicBezTo>
                  <a:lnTo>
                    <a:pt x="761980" y="3333748"/>
                  </a:lnTo>
                  <a:cubicBezTo>
                    <a:pt x="761980" y="3386355"/>
                    <a:pt x="719337" y="3428998"/>
                    <a:pt x="666730" y="3428998"/>
                  </a:cubicBezTo>
                  <a:lnTo>
                    <a:pt x="476259" y="3428998"/>
                  </a:lnTo>
                  <a:cubicBezTo>
                    <a:pt x="423652" y="3428998"/>
                    <a:pt x="381009" y="3386355"/>
                    <a:pt x="381009" y="3333748"/>
                  </a:cubicBezTo>
                  <a:lnTo>
                    <a:pt x="381009" y="3143248"/>
                  </a:lnTo>
                  <a:cubicBezTo>
                    <a:pt x="381009" y="3090641"/>
                    <a:pt x="423652" y="3047998"/>
                    <a:pt x="476259" y="3047998"/>
                  </a:cubicBezTo>
                  <a:close/>
                  <a:moveTo>
                    <a:pt x="3571875" y="2381248"/>
                  </a:moveTo>
                  <a:lnTo>
                    <a:pt x="3762347" y="2381248"/>
                  </a:lnTo>
                  <a:cubicBezTo>
                    <a:pt x="3814944" y="2381248"/>
                    <a:pt x="3857597" y="2423901"/>
                    <a:pt x="3857597" y="2476498"/>
                  </a:cubicBezTo>
                  <a:lnTo>
                    <a:pt x="3857597" y="2666998"/>
                  </a:lnTo>
                  <a:cubicBezTo>
                    <a:pt x="3857597" y="2719605"/>
                    <a:pt x="3814953" y="2762248"/>
                    <a:pt x="3762347" y="2762248"/>
                  </a:cubicBezTo>
                  <a:lnTo>
                    <a:pt x="3571875" y="2762248"/>
                  </a:lnTo>
                  <a:cubicBezTo>
                    <a:pt x="3519268" y="2762248"/>
                    <a:pt x="3476625" y="2719605"/>
                    <a:pt x="3476625" y="2666998"/>
                  </a:cubicBezTo>
                  <a:lnTo>
                    <a:pt x="3476625" y="2476498"/>
                  </a:lnTo>
                  <a:cubicBezTo>
                    <a:pt x="3476625" y="2423891"/>
                    <a:pt x="3519268" y="2381248"/>
                    <a:pt x="3571875" y="2381248"/>
                  </a:cubicBezTo>
                  <a:close/>
                  <a:moveTo>
                    <a:pt x="2905144" y="2381248"/>
                  </a:moveTo>
                  <a:lnTo>
                    <a:pt x="3095615" y="2381248"/>
                  </a:lnTo>
                  <a:cubicBezTo>
                    <a:pt x="3148212" y="2381248"/>
                    <a:pt x="3190865" y="2423901"/>
                    <a:pt x="3190865" y="2476498"/>
                  </a:cubicBezTo>
                  <a:lnTo>
                    <a:pt x="3190865" y="2666998"/>
                  </a:lnTo>
                  <a:cubicBezTo>
                    <a:pt x="3190865" y="2719605"/>
                    <a:pt x="3148222" y="2762248"/>
                    <a:pt x="3095615" y="2762248"/>
                  </a:cubicBezTo>
                  <a:lnTo>
                    <a:pt x="2905144" y="2762248"/>
                  </a:lnTo>
                  <a:cubicBezTo>
                    <a:pt x="2852537" y="2762248"/>
                    <a:pt x="2809894" y="2719605"/>
                    <a:pt x="2809894" y="2666998"/>
                  </a:cubicBezTo>
                  <a:lnTo>
                    <a:pt x="2809894" y="2476498"/>
                  </a:lnTo>
                  <a:cubicBezTo>
                    <a:pt x="2809894" y="2423891"/>
                    <a:pt x="2852537" y="2381248"/>
                    <a:pt x="2905144" y="2381248"/>
                  </a:cubicBezTo>
                  <a:close/>
                  <a:moveTo>
                    <a:pt x="1809759" y="2381248"/>
                  </a:moveTo>
                  <a:lnTo>
                    <a:pt x="2000230" y="2381248"/>
                  </a:lnTo>
                  <a:cubicBezTo>
                    <a:pt x="2052837" y="2381248"/>
                    <a:pt x="2095480" y="2423901"/>
                    <a:pt x="2095480" y="2476498"/>
                  </a:cubicBezTo>
                  <a:lnTo>
                    <a:pt x="2095480" y="2666998"/>
                  </a:lnTo>
                  <a:cubicBezTo>
                    <a:pt x="2095480" y="2719605"/>
                    <a:pt x="2052837" y="2762248"/>
                    <a:pt x="2000230" y="2762248"/>
                  </a:cubicBezTo>
                  <a:lnTo>
                    <a:pt x="1809759" y="2762248"/>
                  </a:lnTo>
                  <a:cubicBezTo>
                    <a:pt x="1757152" y="2762248"/>
                    <a:pt x="1714509" y="2719605"/>
                    <a:pt x="1714509" y="2666998"/>
                  </a:cubicBezTo>
                  <a:lnTo>
                    <a:pt x="1714509" y="2476498"/>
                  </a:lnTo>
                  <a:cubicBezTo>
                    <a:pt x="1714509" y="2423891"/>
                    <a:pt x="1757152" y="2381248"/>
                    <a:pt x="1809759" y="2381248"/>
                  </a:cubicBezTo>
                  <a:close/>
                  <a:moveTo>
                    <a:pt x="1142990" y="2381248"/>
                  </a:moveTo>
                  <a:lnTo>
                    <a:pt x="1333462" y="2381248"/>
                  </a:lnTo>
                  <a:cubicBezTo>
                    <a:pt x="1386068" y="2381248"/>
                    <a:pt x="1428712" y="2423891"/>
                    <a:pt x="1428712" y="2476498"/>
                  </a:cubicBezTo>
                  <a:lnTo>
                    <a:pt x="1428712" y="2666998"/>
                  </a:lnTo>
                  <a:cubicBezTo>
                    <a:pt x="1428712" y="2719605"/>
                    <a:pt x="1386068" y="2762248"/>
                    <a:pt x="1333462" y="2762248"/>
                  </a:cubicBezTo>
                  <a:lnTo>
                    <a:pt x="1142990" y="2762248"/>
                  </a:lnTo>
                  <a:cubicBezTo>
                    <a:pt x="1090383" y="2762248"/>
                    <a:pt x="1047740" y="2719605"/>
                    <a:pt x="1047740" y="2666998"/>
                  </a:cubicBezTo>
                  <a:lnTo>
                    <a:pt x="1047740" y="2476498"/>
                  </a:lnTo>
                  <a:cubicBezTo>
                    <a:pt x="1047740" y="2423891"/>
                    <a:pt x="1090383" y="2381248"/>
                    <a:pt x="1142990" y="2381248"/>
                  </a:cubicBezTo>
                  <a:close/>
                  <a:moveTo>
                    <a:pt x="476259" y="2381248"/>
                  </a:moveTo>
                  <a:lnTo>
                    <a:pt x="666730" y="2381248"/>
                  </a:lnTo>
                  <a:cubicBezTo>
                    <a:pt x="719337" y="2381248"/>
                    <a:pt x="761980" y="2423891"/>
                    <a:pt x="761980" y="2476498"/>
                  </a:cubicBezTo>
                  <a:lnTo>
                    <a:pt x="761980" y="2666998"/>
                  </a:lnTo>
                  <a:cubicBezTo>
                    <a:pt x="761980" y="2719605"/>
                    <a:pt x="719337" y="2762248"/>
                    <a:pt x="666730" y="2762248"/>
                  </a:cubicBezTo>
                  <a:lnTo>
                    <a:pt x="476259" y="2762248"/>
                  </a:lnTo>
                  <a:cubicBezTo>
                    <a:pt x="423652" y="2762248"/>
                    <a:pt x="381009" y="2719605"/>
                    <a:pt x="381009" y="2666998"/>
                  </a:cubicBezTo>
                  <a:lnTo>
                    <a:pt x="381009" y="2476498"/>
                  </a:lnTo>
                  <a:cubicBezTo>
                    <a:pt x="381009" y="2423891"/>
                    <a:pt x="423652" y="2381248"/>
                    <a:pt x="476259" y="2381248"/>
                  </a:cubicBezTo>
                  <a:close/>
                  <a:moveTo>
                    <a:pt x="1142990" y="1714507"/>
                  </a:moveTo>
                  <a:lnTo>
                    <a:pt x="1333462" y="1714507"/>
                  </a:lnTo>
                  <a:cubicBezTo>
                    <a:pt x="1386068" y="1714507"/>
                    <a:pt x="1428712" y="1757150"/>
                    <a:pt x="1428712" y="1809757"/>
                  </a:cubicBezTo>
                  <a:lnTo>
                    <a:pt x="1428712" y="2000257"/>
                  </a:lnTo>
                  <a:cubicBezTo>
                    <a:pt x="1428712" y="2052864"/>
                    <a:pt x="1386068" y="2095507"/>
                    <a:pt x="1333462" y="2095507"/>
                  </a:cubicBezTo>
                  <a:lnTo>
                    <a:pt x="1142990" y="2095507"/>
                  </a:lnTo>
                  <a:cubicBezTo>
                    <a:pt x="1090383" y="2095507"/>
                    <a:pt x="1047740" y="2052864"/>
                    <a:pt x="1047740" y="2000257"/>
                  </a:cubicBezTo>
                  <a:lnTo>
                    <a:pt x="1047740" y="1809757"/>
                  </a:lnTo>
                  <a:cubicBezTo>
                    <a:pt x="1047740" y="1757150"/>
                    <a:pt x="1090383" y="1714507"/>
                    <a:pt x="1142990" y="1714507"/>
                  </a:cubicBezTo>
                  <a:close/>
                  <a:moveTo>
                    <a:pt x="476259" y="1714507"/>
                  </a:moveTo>
                  <a:lnTo>
                    <a:pt x="666730" y="1714507"/>
                  </a:lnTo>
                  <a:cubicBezTo>
                    <a:pt x="719337" y="1714507"/>
                    <a:pt x="761980" y="1757150"/>
                    <a:pt x="761980" y="1809757"/>
                  </a:cubicBezTo>
                  <a:lnTo>
                    <a:pt x="761980" y="2000257"/>
                  </a:lnTo>
                  <a:cubicBezTo>
                    <a:pt x="761980" y="2052864"/>
                    <a:pt x="719337" y="2095507"/>
                    <a:pt x="666730" y="2095507"/>
                  </a:cubicBezTo>
                  <a:lnTo>
                    <a:pt x="476259" y="2095507"/>
                  </a:lnTo>
                  <a:cubicBezTo>
                    <a:pt x="423652" y="2095507"/>
                    <a:pt x="381009" y="2052864"/>
                    <a:pt x="381009" y="2000257"/>
                  </a:cubicBezTo>
                  <a:lnTo>
                    <a:pt x="381009" y="1809757"/>
                  </a:lnTo>
                  <a:cubicBezTo>
                    <a:pt x="381009" y="1757150"/>
                    <a:pt x="423652" y="1714507"/>
                    <a:pt x="476259" y="1714507"/>
                  </a:cubicBezTo>
                  <a:close/>
                  <a:moveTo>
                    <a:pt x="3571875" y="1714498"/>
                  </a:moveTo>
                  <a:lnTo>
                    <a:pt x="3762347" y="1714498"/>
                  </a:lnTo>
                  <a:cubicBezTo>
                    <a:pt x="3814944" y="1714498"/>
                    <a:pt x="3857597" y="1757151"/>
                    <a:pt x="3857597" y="1809748"/>
                  </a:cubicBezTo>
                  <a:lnTo>
                    <a:pt x="3857597" y="2000248"/>
                  </a:lnTo>
                  <a:cubicBezTo>
                    <a:pt x="3857597" y="2052855"/>
                    <a:pt x="3814953" y="2095498"/>
                    <a:pt x="3762347" y="2095498"/>
                  </a:cubicBezTo>
                  <a:lnTo>
                    <a:pt x="3571875" y="2095498"/>
                  </a:lnTo>
                  <a:cubicBezTo>
                    <a:pt x="3519268" y="2095498"/>
                    <a:pt x="3476625" y="2052855"/>
                    <a:pt x="3476625" y="2000248"/>
                  </a:cubicBezTo>
                  <a:lnTo>
                    <a:pt x="3476625" y="1809748"/>
                  </a:lnTo>
                  <a:cubicBezTo>
                    <a:pt x="3476625" y="1757141"/>
                    <a:pt x="3519268" y="1714498"/>
                    <a:pt x="3571875" y="1714498"/>
                  </a:cubicBezTo>
                  <a:close/>
                  <a:moveTo>
                    <a:pt x="2905144" y="1714498"/>
                  </a:moveTo>
                  <a:lnTo>
                    <a:pt x="3095615" y="1714498"/>
                  </a:lnTo>
                  <a:cubicBezTo>
                    <a:pt x="3148212" y="1714498"/>
                    <a:pt x="3190865" y="1757151"/>
                    <a:pt x="3190865" y="1809748"/>
                  </a:cubicBezTo>
                  <a:lnTo>
                    <a:pt x="3190865" y="2000248"/>
                  </a:lnTo>
                  <a:cubicBezTo>
                    <a:pt x="3190865" y="2052855"/>
                    <a:pt x="3148222" y="2095498"/>
                    <a:pt x="3095615" y="2095498"/>
                  </a:cubicBezTo>
                  <a:lnTo>
                    <a:pt x="2905144" y="2095498"/>
                  </a:lnTo>
                  <a:cubicBezTo>
                    <a:pt x="2852537" y="2095498"/>
                    <a:pt x="2809894" y="2052855"/>
                    <a:pt x="2809894" y="2000248"/>
                  </a:cubicBezTo>
                  <a:lnTo>
                    <a:pt x="2809894" y="1809748"/>
                  </a:lnTo>
                  <a:cubicBezTo>
                    <a:pt x="2809894" y="1757141"/>
                    <a:pt x="2852537" y="1714498"/>
                    <a:pt x="2905144" y="1714498"/>
                  </a:cubicBezTo>
                  <a:close/>
                  <a:moveTo>
                    <a:pt x="1809759" y="1714498"/>
                  </a:moveTo>
                  <a:lnTo>
                    <a:pt x="2000230" y="1714498"/>
                  </a:lnTo>
                  <a:cubicBezTo>
                    <a:pt x="2052837" y="1714498"/>
                    <a:pt x="2095480" y="1757151"/>
                    <a:pt x="2095480" y="1809748"/>
                  </a:cubicBezTo>
                  <a:lnTo>
                    <a:pt x="2095480" y="2000248"/>
                  </a:lnTo>
                  <a:cubicBezTo>
                    <a:pt x="2095480" y="2052855"/>
                    <a:pt x="2052837" y="2095498"/>
                    <a:pt x="2000230" y="2095498"/>
                  </a:cubicBezTo>
                  <a:lnTo>
                    <a:pt x="1809759" y="2095498"/>
                  </a:lnTo>
                  <a:cubicBezTo>
                    <a:pt x="1757152" y="2095498"/>
                    <a:pt x="1714509" y="2052855"/>
                    <a:pt x="1714509" y="2000248"/>
                  </a:cubicBezTo>
                  <a:lnTo>
                    <a:pt x="1714509" y="1809748"/>
                  </a:lnTo>
                  <a:cubicBezTo>
                    <a:pt x="1714509" y="1757141"/>
                    <a:pt x="1757152" y="1714498"/>
                    <a:pt x="1809759" y="1714498"/>
                  </a:cubicBezTo>
                  <a:close/>
                  <a:moveTo>
                    <a:pt x="2476500" y="1333536"/>
                  </a:moveTo>
                  <a:lnTo>
                    <a:pt x="2476500" y="3733789"/>
                  </a:lnTo>
                  <a:lnTo>
                    <a:pt x="4191000" y="3733789"/>
                  </a:lnTo>
                  <a:lnTo>
                    <a:pt x="4191000" y="1333536"/>
                  </a:lnTo>
                  <a:close/>
                  <a:moveTo>
                    <a:pt x="1142990" y="1047759"/>
                  </a:moveTo>
                  <a:lnTo>
                    <a:pt x="1333462" y="1047759"/>
                  </a:lnTo>
                  <a:cubicBezTo>
                    <a:pt x="1386068" y="1047759"/>
                    <a:pt x="1428712" y="1090402"/>
                    <a:pt x="1428712" y="1143007"/>
                  </a:cubicBezTo>
                  <a:lnTo>
                    <a:pt x="1428712" y="1333507"/>
                  </a:lnTo>
                  <a:cubicBezTo>
                    <a:pt x="1428712" y="1386114"/>
                    <a:pt x="1386068" y="1428757"/>
                    <a:pt x="1333462" y="1428757"/>
                  </a:cubicBezTo>
                  <a:lnTo>
                    <a:pt x="1142990" y="1428757"/>
                  </a:lnTo>
                  <a:cubicBezTo>
                    <a:pt x="1090383" y="1428757"/>
                    <a:pt x="1047740" y="1386114"/>
                    <a:pt x="1047740" y="1333507"/>
                  </a:cubicBezTo>
                  <a:lnTo>
                    <a:pt x="1047740" y="1143007"/>
                  </a:lnTo>
                  <a:cubicBezTo>
                    <a:pt x="1047740" y="1090402"/>
                    <a:pt x="1090383" y="1047759"/>
                    <a:pt x="1142990" y="1047759"/>
                  </a:cubicBezTo>
                  <a:close/>
                  <a:moveTo>
                    <a:pt x="476259" y="1047759"/>
                  </a:moveTo>
                  <a:lnTo>
                    <a:pt x="666730" y="1047759"/>
                  </a:lnTo>
                  <a:cubicBezTo>
                    <a:pt x="719337" y="1047759"/>
                    <a:pt x="761980" y="1090401"/>
                    <a:pt x="761980" y="1143007"/>
                  </a:cubicBezTo>
                  <a:lnTo>
                    <a:pt x="761980" y="1333507"/>
                  </a:lnTo>
                  <a:cubicBezTo>
                    <a:pt x="761980" y="1386114"/>
                    <a:pt x="719337" y="1428757"/>
                    <a:pt x="666730" y="1428757"/>
                  </a:cubicBezTo>
                  <a:lnTo>
                    <a:pt x="476259" y="1428757"/>
                  </a:lnTo>
                  <a:cubicBezTo>
                    <a:pt x="423652" y="1428757"/>
                    <a:pt x="381009" y="1386114"/>
                    <a:pt x="381009" y="1333507"/>
                  </a:cubicBezTo>
                  <a:lnTo>
                    <a:pt x="381009" y="1143007"/>
                  </a:lnTo>
                  <a:cubicBezTo>
                    <a:pt x="381009" y="1090401"/>
                    <a:pt x="423652" y="1047759"/>
                    <a:pt x="476259" y="1047759"/>
                  </a:cubicBezTo>
                  <a:close/>
                  <a:moveTo>
                    <a:pt x="1809759" y="1047749"/>
                  </a:moveTo>
                  <a:lnTo>
                    <a:pt x="2000230" y="1047749"/>
                  </a:lnTo>
                  <a:cubicBezTo>
                    <a:pt x="2052837" y="1047749"/>
                    <a:pt x="2095480" y="1090402"/>
                    <a:pt x="2095480" y="1142998"/>
                  </a:cubicBezTo>
                  <a:lnTo>
                    <a:pt x="2095480" y="1333498"/>
                  </a:lnTo>
                  <a:cubicBezTo>
                    <a:pt x="2095480" y="1386105"/>
                    <a:pt x="2052837" y="1428748"/>
                    <a:pt x="2000230" y="1428748"/>
                  </a:cubicBezTo>
                  <a:lnTo>
                    <a:pt x="1809759" y="1428748"/>
                  </a:lnTo>
                  <a:cubicBezTo>
                    <a:pt x="1757152" y="1428748"/>
                    <a:pt x="1714509" y="1386105"/>
                    <a:pt x="1714509" y="1333498"/>
                  </a:cubicBezTo>
                  <a:lnTo>
                    <a:pt x="1714509" y="1142998"/>
                  </a:lnTo>
                  <a:cubicBezTo>
                    <a:pt x="1714509" y="1090392"/>
                    <a:pt x="1757152" y="1047749"/>
                    <a:pt x="1809759" y="1047749"/>
                  </a:cubicBezTo>
                  <a:close/>
                  <a:moveTo>
                    <a:pt x="1142990" y="381009"/>
                  </a:moveTo>
                  <a:lnTo>
                    <a:pt x="1333462" y="381009"/>
                  </a:lnTo>
                  <a:cubicBezTo>
                    <a:pt x="1386068" y="381009"/>
                    <a:pt x="1428712" y="423652"/>
                    <a:pt x="1428712" y="476260"/>
                  </a:cubicBezTo>
                  <a:lnTo>
                    <a:pt x="1428712" y="666759"/>
                  </a:lnTo>
                  <a:cubicBezTo>
                    <a:pt x="1428712" y="719366"/>
                    <a:pt x="1386068" y="762009"/>
                    <a:pt x="1333462" y="762009"/>
                  </a:cubicBezTo>
                  <a:lnTo>
                    <a:pt x="1142990" y="762009"/>
                  </a:lnTo>
                  <a:cubicBezTo>
                    <a:pt x="1090383" y="762009"/>
                    <a:pt x="1047740" y="719366"/>
                    <a:pt x="1047740" y="666759"/>
                  </a:cubicBezTo>
                  <a:lnTo>
                    <a:pt x="1047740" y="476260"/>
                  </a:lnTo>
                  <a:cubicBezTo>
                    <a:pt x="1047740" y="423652"/>
                    <a:pt x="1090383" y="381009"/>
                    <a:pt x="1142990" y="381009"/>
                  </a:cubicBezTo>
                  <a:close/>
                  <a:moveTo>
                    <a:pt x="476259" y="381009"/>
                  </a:moveTo>
                  <a:lnTo>
                    <a:pt x="666730" y="381009"/>
                  </a:lnTo>
                  <a:cubicBezTo>
                    <a:pt x="719337" y="381009"/>
                    <a:pt x="761980" y="423652"/>
                    <a:pt x="761980" y="476259"/>
                  </a:cubicBezTo>
                  <a:lnTo>
                    <a:pt x="761980" y="666759"/>
                  </a:lnTo>
                  <a:cubicBezTo>
                    <a:pt x="761980" y="719366"/>
                    <a:pt x="719337" y="762009"/>
                    <a:pt x="666730" y="762009"/>
                  </a:cubicBezTo>
                  <a:lnTo>
                    <a:pt x="476259" y="762009"/>
                  </a:lnTo>
                  <a:cubicBezTo>
                    <a:pt x="423652" y="762009"/>
                    <a:pt x="381009" y="719366"/>
                    <a:pt x="381009" y="666759"/>
                  </a:cubicBezTo>
                  <a:lnTo>
                    <a:pt x="381009" y="476259"/>
                  </a:lnTo>
                  <a:cubicBezTo>
                    <a:pt x="381009" y="423652"/>
                    <a:pt x="423652" y="381009"/>
                    <a:pt x="476259" y="381009"/>
                  </a:cubicBezTo>
                  <a:close/>
                  <a:moveTo>
                    <a:pt x="1809759" y="381008"/>
                  </a:moveTo>
                  <a:lnTo>
                    <a:pt x="2000230" y="381008"/>
                  </a:lnTo>
                  <a:cubicBezTo>
                    <a:pt x="2052837" y="381008"/>
                    <a:pt x="2095480" y="423651"/>
                    <a:pt x="2095480" y="476258"/>
                  </a:cubicBezTo>
                  <a:lnTo>
                    <a:pt x="2095480" y="666758"/>
                  </a:lnTo>
                  <a:cubicBezTo>
                    <a:pt x="2095480" y="719365"/>
                    <a:pt x="2052837" y="762008"/>
                    <a:pt x="2000230" y="762008"/>
                  </a:cubicBezTo>
                  <a:lnTo>
                    <a:pt x="1809759" y="762008"/>
                  </a:lnTo>
                  <a:cubicBezTo>
                    <a:pt x="1757152" y="762008"/>
                    <a:pt x="1714509" y="719365"/>
                    <a:pt x="1714509" y="666758"/>
                  </a:cubicBezTo>
                  <a:lnTo>
                    <a:pt x="1714509" y="476258"/>
                  </a:lnTo>
                  <a:cubicBezTo>
                    <a:pt x="1714509" y="423651"/>
                    <a:pt x="1757152" y="381008"/>
                    <a:pt x="1809759" y="381008"/>
                  </a:cubicBezTo>
                  <a:close/>
                  <a:moveTo>
                    <a:pt x="190500" y="190500"/>
                  </a:moveTo>
                  <a:lnTo>
                    <a:pt x="190500" y="4686289"/>
                  </a:lnTo>
                  <a:lnTo>
                    <a:pt x="762000" y="4686289"/>
                  </a:lnTo>
                  <a:lnTo>
                    <a:pt x="762000" y="3829039"/>
                  </a:lnTo>
                  <a:cubicBezTo>
                    <a:pt x="762000" y="3776441"/>
                    <a:pt x="804643" y="3733789"/>
                    <a:pt x="857250" y="3733789"/>
                  </a:cubicBezTo>
                  <a:lnTo>
                    <a:pt x="1619250" y="3733789"/>
                  </a:lnTo>
                  <a:cubicBezTo>
                    <a:pt x="1671847" y="3733789"/>
                    <a:pt x="1714500" y="3776441"/>
                    <a:pt x="1714500" y="3829039"/>
                  </a:cubicBezTo>
                  <a:lnTo>
                    <a:pt x="1714500" y="4686289"/>
                  </a:lnTo>
                  <a:lnTo>
                    <a:pt x="2286000" y="4686289"/>
                  </a:lnTo>
                  <a:lnTo>
                    <a:pt x="2286000" y="190500"/>
                  </a:lnTo>
                  <a:close/>
                  <a:moveTo>
                    <a:pt x="95250" y="0"/>
                  </a:moveTo>
                  <a:lnTo>
                    <a:pt x="2381250" y="0"/>
                  </a:lnTo>
                  <a:cubicBezTo>
                    <a:pt x="2433857" y="0"/>
                    <a:pt x="2476500" y="42652"/>
                    <a:pt x="2476500" y="95250"/>
                  </a:cubicBezTo>
                  <a:lnTo>
                    <a:pt x="2476500" y="1143036"/>
                  </a:lnTo>
                  <a:lnTo>
                    <a:pt x="4286250" y="1143036"/>
                  </a:lnTo>
                  <a:cubicBezTo>
                    <a:pt x="4338847" y="1143036"/>
                    <a:pt x="4381500" y="1185680"/>
                    <a:pt x="4381500" y="1238286"/>
                  </a:cubicBezTo>
                  <a:lnTo>
                    <a:pt x="4381500" y="4781539"/>
                  </a:lnTo>
                  <a:cubicBezTo>
                    <a:pt x="4381500" y="4834136"/>
                    <a:pt x="4338857" y="4876789"/>
                    <a:pt x="4286250" y="4876789"/>
                  </a:cubicBezTo>
                  <a:lnTo>
                    <a:pt x="2381250" y="4876789"/>
                  </a:lnTo>
                  <a:lnTo>
                    <a:pt x="95250" y="4876789"/>
                  </a:lnTo>
                  <a:cubicBezTo>
                    <a:pt x="42643" y="4876789"/>
                    <a:pt x="0" y="4834136"/>
                    <a:pt x="0" y="4781539"/>
                  </a:cubicBezTo>
                  <a:lnTo>
                    <a:pt x="0" y="95250"/>
                  </a:lnTo>
                  <a:cubicBezTo>
                    <a:pt x="0" y="42652"/>
                    <a:pt x="42643" y="0"/>
                    <a:pt x="952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8575" tIns="28575" rIns="28575" bIns="28575" anchor="ctr"/>
            <a:lstStyle/>
            <a:p>
              <a:pPr algn="ctr" defTabSz="3429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buntu Medium" panose="020B06040306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867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25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13" grpId="0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5A1A88-3F5E-F5B4-DA81-52584DF62B79}"/>
              </a:ext>
            </a:extLst>
          </p:cNvPr>
          <p:cNvSpPr/>
          <p:nvPr/>
        </p:nvSpPr>
        <p:spPr>
          <a:xfrm>
            <a:off x="-47094" y="8926889"/>
            <a:ext cx="18335093" cy="1360112"/>
          </a:xfrm>
          <a:custGeom>
            <a:avLst/>
            <a:gdLst>
              <a:gd name="connsiteX0" fmla="*/ 0 w 12192000"/>
              <a:gd name="connsiteY0" fmla="*/ 0 h 1123950"/>
              <a:gd name="connsiteX1" fmla="*/ 12192000 w 12192000"/>
              <a:gd name="connsiteY1" fmla="*/ 0 h 1123950"/>
              <a:gd name="connsiteX2" fmla="*/ 12192000 w 12192000"/>
              <a:gd name="connsiteY2" fmla="*/ 1123950 h 1123950"/>
              <a:gd name="connsiteX3" fmla="*/ 0 w 12192000"/>
              <a:gd name="connsiteY3" fmla="*/ 1123950 h 1123950"/>
              <a:gd name="connsiteX4" fmla="*/ 0 w 12192000"/>
              <a:gd name="connsiteY4" fmla="*/ 0 h 1123950"/>
              <a:gd name="connsiteX0" fmla="*/ 0 w 12192000"/>
              <a:gd name="connsiteY0" fmla="*/ 0 h 1123950"/>
              <a:gd name="connsiteX1" fmla="*/ 6126480 w 12192000"/>
              <a:gd name="connsiteY1" fmla="*/ 8381 h 1123950"/>
              <a:gd name="connsiteX2" fmla="*/ 12192000 w 12192000"/>
              <a:gd name="connsiteY2" fmla="*/ 0 h 1123950"/>
              <a:gd name="connsiteX3" fmla="*/ 12192000 w 12192000"/>
              <a:gd name="connsiteY3" fmla="*/ 1123950 h 1123950"/>
              <a:gd name="connsiteX4" fmla="*/ 0 w 12192000"/>
              <a:gd name="connsiteY4" fmla="*/ 1123950 h 1123950"/>
              <a:gd name="connsiteX5" fmla="*/ 0 w 12192000"/>
              <a:gd name="connsiteY5" fmla="*/ 0 h 1123950"/>
              <a:gd name="connsiteX0" fmla="*/ 0 w 12246864"/>
              <a:gd name="connsiteY0" fmla="*/ 0 h 1123950"/>
              <a:gd name="connsiteX1" fmla="*/ 6126480 w 12246864"/>
              <a:gd name="connsiteY1" fmla="*/ 8381 h 1123950"/>
              <a:gd name="connsiteX2" fmla="*/ 12246864 w 12246864"/>
              <a:gd name="connsiteY2" fmla="*/ 493776 h 1123950"/>
              <a:gd name="connsiteX3" fmla="*/ 12192000 w 12246864"/>
              <a:gd name="connsiteY3" fmla="*/ 1123950 h 1123950"/>
              <a:gd name="connsiteX4" fmla="*/ 0 w 12246864"/>
              <a:gd name="connsiteY4" fmla="*/ 1123950 h 1123950"/>
              <a:gd name="connsiteX5" fmla="*/ 0 w 12246864"/>
              <a:gd name="connsiteY5" fmla="*/ 0 h 1123950"/>
              <a:gd name="connsiteX0" fmla="*/ 0 w 12301728"/>
              <a:gd name="connsiteY0" fmla="*/ 448819 h 1115569"/>
              <a:gd name="connsiteX1" fmla="*/ 6181344 w 12301728"/>
              <a:gd name="connsiteY1" fmla="*/ 0 h 1115569"/>
              <a:gd name="connsiteX2" fmla="*/ 12301728 w 12301728"/>
              <a:gd name="connsiteY2" fmla="*/ 485395 h 1115569"/>
              <a:gd name="connsiteX3" fmla="*/ 12246864 w 12301728"/>
              <a:gd name="connsiteY3" fmla="*/ 1115569 h 1115569"/>
              <a:gd name="connsiteX4" fmla="*/ 54864 w 12301728"/>
              <a:gd name="connsiteY4" fmla="*/ 1115569 h 1115569"/>
              <a:gd name="connsiteX5" fmla="*/ 0 w 12301728"/>
              <a:gd name="connsiteY5" fmla="*/ 448819 h 1115569"/>
              <a:gd name="connsiteX0" fmla="*/ 0 w 12258011"/>
              <a:gd name="connsiteY0" fmla="*/ 448819 h 1115569"/>
              <a:gd name="connsiteX1" fmla="*/ 6181344 w 12258011"/>
              <a:gd name="connsiteY1" fmla="*/ 0 h 1115569"/>
              <a:gd name="connsiteX2" fmla="*/ 12258011 w 12258011"/>
              <a:gd name="connsiteY2" fmla="*/ 492681 h 1115569"/>
              <a:gd name="connsiteX3" fmla="*/ 12246864 w 12258011"/>
              <a:gd name="connsiteY3" fmla="*/ 1115569 h 1115569"/>
              <a:gd name="connsiteX4" fmla="*/ 54864 w 12258011"/>
              <a:gd name="connsiteY4" fmla="*/ 1115569 h 1115569"/>
              <a:gd name="connsiteX5" fmla="*/ 0 w 12258011"/>
              <a:gd name="connsiteY5" fmla="*/ 448819 h 1115569"/>
              <a:gd name="connsiteX0" fmla="*/ 0 w 12250725"/>
              <a:gd name="connsiteY0" fmla="*/ 448819 h 1115569"/>
              <a:gd name="connsiteX1" fmla="*/ 6181344 w 12250725"/>
              <a:gd name="connsiteY1" fmla="*/ 0 h 1115569"/>
              <a:gd name="connsiteX2" fmla="*/ 12250725 w 12250725"/>
              <a:gd name="connsiteY2" fmla="*/ 492681 h 1115569"/>
              <a:gd name="connsiteX3" fmla="*/ 12246864 w 12250725"/>
              <a:gd name="connsiteY3" fmla="*/ 1115569 h 1115569"/>
              <a:gd name="connsiteX4" fmla="*/ 54864 w 12250725"/>
              <a:gd name="connsiteY4" fmla="*/ 1115569 h 1115569"/>
              <a:gd name="connsiteX5" fmla="*/ 0 w 12250725"/>
              <a:gd name="connsiteY5" fmla="*/ 448819 h 1115569"/>
              <a:gd name="connsiteX0" fmla="*/ 0 w 12258011"/>
              <a:gd name="connsiteY0" fmla="*/ 448819 h 1115569"/>
              <a:gd name="connsiteX1" fmla="*/ 6181344 w 12258011"/>
              <a:gd name="connsiteY1" fmla="*/ 0 h 1115569"/>
              <a:gd name="connsiteX2" fmla="*/ 12258011 w 12258011"/>
              <a:gd name="connsiteY2" fmla="*/ 492681 h 1115569"/>
              <a:gd name="connsiteX3" fmla="*/ 12246864 w 12258011"/>
              <a:gd name="connsiteY3" fmla="*/ 1115569 h 1115569"/>
              <a:gd name="connsiteX4" fmla="*/ 54864 w 12258011"/>
              <a:gd name="connsiteY4" fmla="*/ 1115569 h 1115569"/>
              <a:gd name="connsiteX5" fmla="*/ 0 w 12258011"/>
              <a:gd name="connsiteY5" fmla="*/ 448819 h 1115569"/>
              <a:gd name="connsiteX0" fmla="*/ 0 w 12250725"/>
              <a:gd name="connsiteY0" fmla="*/ 448819 h 1115569"/>
              <a:gd name="connsiteX1" fmla="*/ 6181344 w 12250725"/>
              <a:gd name="connsiteY1" fmla="*/ 0 h 1115569"/>
              <a:gd name="connsiteX2" fmla="*/ 12250725 w 12250725"/>
              <a:gd name="connsiteY2" fmla="*/ 492681 h 1115569"/>
              <a:gd name="connsiteX3" fmla="*/ 12246864 w 12250725"/>
              <a:gd name="connsiteY3" fmla="*/ 1115569 h 1115569"/>
              <a:gd name="connsiteX4" fmla="*/ 54864 w 12250725"/>
              <a:gd name="connsiteY4" fmla="*/ 1115569 h 1115569"/>
              <a:gd name="connsiteX5" fmla="*/ 0 w 12250725"/>
              <a:gd name="connsiteY5" fmla="*/ 448819 h 1115569"/>
              <a:gd name="connsiteX0" fmla="*/ 0 w 12246864"/>
              <a:gd name="connsiteY0" fmla="*/ 448819 h 1115569"/>
              <a:gd name="connsiteX1" fmla="*/ 6181344 w 12246864"/>
              <a:gd name="connsiteY1" fmla="*/ 0 h 1115569"/>
              <a:gd name="connsiteX2" fmla="*/ 12243439 w 12246864"/>
              <a:gd name="connsiteY2" fmla="*/ 492681 h 1115569"/>
              <a:gd name="connsiteX3" fmla="*/ 12246864 w 12246864"/>
              <a:gd name="connsiteY3" fmla="*/ 1115569 h 1115569"/>
              <a:gd name="connsiteX4" fmla="*/ 54864 w 12246864"/>
              <a:gd name="connsiteY4" fmla="*/ 1115569 h 1115569"/>
              <a:gd name="connsiteX5" fmla="*/ 0 w 12246864"/>
              <a:gd name="connsiteY5" fmla="*/ 448819 h 1115569"/>
              <a:gd name="connsiteX0" fmla="*/ 0 w 12247388"/>
              <a:gd name="connsiteY0" fmla="*/ 448819 h 1115569"/>
              <a:gd name="connsiteX1" fmla="*/ 6181344 w 12247388"/>
              <a:gd name="connsiteY1" fmla="*/ 0 h 1115569"/>
              <a:gd name="connsiteX2" fmla="*/ 12247082 w 12247388"/>
              <a:gd name="connsiteY2" fmla="*/ 496324 h 1115569"/>
              <a:gd name="connsiteX3" fmla="*/ 12246864 w 12247388"/>
              <a:gd name="connsiteY3" fmla="*/ 1115569 h 1115569"/>
              <a:gd name="connsiteX4" fmla="*/ 54864 w 12247388"/>
              <a:gd name="connsiteY4" fmla="*/ 1115569 h 1115569"/>
              <a:gd name="connsiteX5" fmla="*/ 0 w 12247388"/>
              <a:gd name="connsiteY5" fmla="*/ 448819 h 1115569"/>
              <a:gd name="connsiteX0" fmla="*/ 0 w 12196386"/>
              <a:gd name="connsiteY0" fmla="*/ 492536 h 1115569"/>
              <a:gd name="connsiteX1" fmla="*/ 6130342 w 12196386"/>
              <a:gd name="connsiteY1" fmla="*/ 0 h 1115569"/>
              <a:gd name="connsiteX2" fmla="*/ 12196080 w 12196386"/>
              <a:gd name="connsiteY2" fmla="*/ 496324 h 1115569"/>
              <a:gd name="connsiteX3" fmla="*/ 12195862 w 12196386"/>
              <a:gd name="connsiteY3" fmla="*/ 1115569 h 1115569"/>
              <a:gd name="connsiteX4" fmla="*/ 3862 w 12196386"/>
              <a:gd name="connsiteY4" fmla="*/ 1115569 h 1115569"/>
              <a:gd name="connsiteX5" fmla="*/ 0 w 12196386"/>
              <a:gd name="connsiteY5" fmla="*/ 492536 h 111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6386" h="1115569">
                <a:moveTo>
                  <a:pt x="0" y="492536"/>
                </a:moveTo>
                <a:lnTo>
                  <a:pt x="6130342" y="0"/>
                </a:lnTo>
                <a:lnTo>
                  <a:pt x="12196080" y="496324"/>
                </a:lnTo>
                <a:cubicBezTo>
                  <a:pt x="12197222" y="703953"/>
                  <a:pt x="12194720" y="907940"/>
                  <a:pt x="12195862" y="1115569"/>
                </a:cubicBezTo>
                <a:lnTo>
                  <a:pt x="3862" y="1115569"/>
                </a:lnTo>
                <a:cubicBezTo>
                  <a:pt x="2575" y="907891"/>
                  <a:pt x="1287" y="700214"/>
                  <a:pt x="0" y="49253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5F1E1-7228-1757-1656-FDC1535F2553}"/>
              </a:ext>
            </a:extLst>
          </p:cNvPr>
          <p:cNvSpPr/>
          <p:nvPr/>
        </p:nvSpPr>
        <p:spPr>
          <a:xfrm>
            <a:off x="34724" y="363473"/>
            <a:ext cx="18178040" cy="97759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A91DAC66-4BE2-E32F-C89D-B79C968C8BB8}"/>
              </a:ext>
            </a:extLst>
          </p:cNvPr>
          <p:cNvSpPr/>
          <p:nvPr/>
        </p:nvSpPr>
        <p:spPr>
          <a:xfrm>
            <a:off x="3240758" y="9614889"/>
            <a:ext cx="11801474" cy="67211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8117AC-DCDE-296A-7749-9CAC0948FEA2}"/>
              </a:ext>
            </a:extLst>
          </p:cNvPr>
          <p:cNvSpPr txBox="1"/>
          <p:nvPr/>
        </p:nvSpPr>
        <p:spPr>
          <a:xfrm>
            <a:off x="4572000" y="9695677"/>
            <a:ext cx="9144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2700" dirty="0">
                <a:solidFill>
                  <a:srgbClr val="262344"/>
                </a:solidFill>
                <a:latin typeface="Shabnam" panose="020B0603030804020204" pitchFamily="34" charset="-78"/>
              </a:rPr>
              <a:t>پژوهشکده مطالعات فناوری‌های نوین</a:t>
            </a:r>
            <a:endParaRPr lang="en-US" sz="2700" dirty="0">
              <a:solidFill>
                <a:srgbClr val="262344"/>
              </a:solidFill>
              <a:latin typeface="Shabnam" panose="020B0603030804020204" pitchFamily="34" charset="-78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925E2118-4B05-5293-5E88-F23954FD18F7}"/>
              </a:ext>
            </a:extLst>
          </p:cNvPr>
          <p:cNvSpPr/>
          <p:nvPr/>
        </p:nvSpPr>
        <p:spPr>
          <a:xfrm rot="10800000">
            <a:off x="3108254" y="-3"/>
            <a:ext cx="11593011" cy="68769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7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DF64675-908D-4363-869C-C3DBC481F6A6}"/>
              </a:ext>
            </a:extLst>
          </p:cNvPr>
          <p:cNvSpPr txBox="1"/>
          <p:nvPr/>
        </p:nvSpPr>
        <p:spPr>
          <a:xfrm>
            <a:off x="1287204" y="1286296"/>
            <a:ext cx="7448127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fa-I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Ubuntu Medium" panose="020B0604030602030204" pitchFamily="34" charset="0"/>
              </a:rPr>
              <a:t>اطلاعات در قالب سه بعدی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Ubuntu Medium" panose="020B060403060203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E433CA3-64CB-44B9-9885-7AED9E29D905}"/>
              </a:ext>
            </a:extLst>
          </p:cNvPr>
          <p:cNvCxnSpPr>
            <a:cxnSpLocks/>
          </p:cNvCxnSpPr>
          <p:nvPr/>
        </p:nvCxnSpPr>
        <p:spPr>
          <a:xfrm>
            <a:off x="1472950" y="2241048"/>
            <a:ext cx="6858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4E1032E7-A9B0-4570-9FD8-496E06B58B1C}"/>
              </a:ext>
            </a:extLst>
          </p:cNvPr>
          <p:cNvSpPr/>
          <p:nvPr/>
        </p:nvSpPr>
        <p:spPr>
          <a:xfrm>
            <a:off x="1287204" y="3104433"/>
            <a:ext cx="6518534" cy="3779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>
              <a:lnSpc>
                <a:spcPct val="109000"/>
              </a:lnSpc>
            </a:pPr>
            <a:r>
              <a:rPr lang="fa-IR" dirty="0"/>
              <a:t>این متن صرفاً جهت نمونه و جایگزین موقت برای محتوای اصلی درج شده است.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Segoe UI Light" panose="020B0502040204020203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12A4041-27F5-405B-9BC2-3F4AFB5F6165}"/>
              </a:ext>
            </a:extLst>
          </p:cNvPr>
          <p:cNvGrpSpPr/>
          <p:nvPr/>
        </p:nvGrpSpPr>
        <p:grpSpPr>
          <a:xfrm>
            <a:off x="9473445" y="5707498"/>
            <a:ext cx="3086100" cy="3086100"/>
            <a:chOff x="6236255" y="3962400"/>
            <a:chExt cx="2057400" cy="20574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D5602ED-D3BF-47C4-8354-893B26B58765}"/>
                </a:ext>
              </a:extLst>
            </p:cNvPr>
            <p:cNvSpPr/>
            <p:nvPr/>
          </p:nvSpPr>
          <p:spPr>
            <a:xfrm>
              <a:off x="6236255" y="3962400"/>
              <a:ext cx="2057400" cy="2057400"/>
            </a:xfrm>
            <a:prstGeom prst="rect">
              <a:avLst/>
            </a:prstGeom>
            <a:ln>
              <a:noFill/>
            </a:ln>
            <a:effectLst>
              <a:outerShdw blurRad="482600" dist="38100" dir="2700000" algn="tl" rotWithShape="0">
                <a:prstClr val="black">
                  <a:alpha val="20000"/>
                </a:prstClr>
              </a:outerShdw>
            </a:effectLst>
            <a:scene3d>
              <a:camera prst="isometricTopUp"/>
              <a:lightRig rig="threePt" dir="t"/>
            </a:scene3d>
            <a:sp3d extrusionH="381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C383976-23BB-4F32-85F4-E52DA2D6F0D0}"/>
                </a:ext>
              </a:extLst>
            </p:cNvPr>
            <p:cNvGrpSpPr/>
            <p:nvPr/>
          </p:nvGrpSpPr>
          <p:grpSpPr>
            <a:xfrm>
              <a:off x="6889350" y="4451349"/>
              <a:ext cx="751211" cy="858317"/>
              <a:chOff x="9162373" y="3045147"/>
              <a:chExt cx="406400" cy="464344"/>
            </a:xfrm>
            <a:solidFill>
              <a:schemeClr val="bg1"/>
            </a:solidFill>
            <a:effectLst>
              <a:outerShdw blurRad="76200" dir="18900000" sy="23000" kx="-1200000" algn="bl" rotWithShape="0">
                <a:schemeClr val="tx1">
                  <a:alpha val="20000"/>
                </a:schemeClr>
              </a:outerShdw>
            </a:effectLst>
          </p:grpSpPr>
          <p:sp>
            <p:nvSpPr>
              <p:cNvPr id="60" name="AutoShape 48">
                <a:extLst>
                  <a:ext uri="{FF2B5EF4-FFF2-40B4-BE49-F238E27FC236}">
                    <a16:creationId xmlns:a16="http://schemas.microsoft.com/office/drawing/2014/main" id="{31DFE236-9379-4F10-8762-6645B76E0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2373" y="3045147"/>
                <a:ext cx="406400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425"/>
                    </a:moveTo>
                    <a:cubicBezTo>
                      <a:pt x="5687" y="7425"/>
                      <a:pt x="1542" y="6064"/>
                      <a:pt x="1542" y="4387"/>
                    </a:cubicBezTo>
                    <a:cubicBezTo>
                      <a:pt x="1542" y="2709"/>
                      <a:pt x="5687" y="1350"/>
                      <a:pt x="10800" y="1350"/>
                    </a:cubicBezTo>
                    <a:cubicBezTo>
                      <a:pt x="15912" y="1350"/>
                      <a:pt x="20057" y="2709"/>
                      <a:pt x="20057" y="4387"/>
                    </a:cubicBezTo>
                    <a:cubicBezTo>
                      <a:pt x="20057" y="6064"/>
                      <a:pt x="15912" y="7425"/>
                      <a:pt x="10800" y="7425"/>
                    </a:cubicBezTo>
                    <a:moveTo>
                      <a:pt x="20057" y="9112"/>
                    </a:moveTo>
                    <a:lnTo>
                      <a:pt x="20054" y="9112"/>
                    </a:lnTo>
                    <a:cubicBezTo>
                      <a:pt x="20054" y="9119"/>
                      <a:pt x="20057" y="9127"/>
                      <a:pt x="20057" y="9133"/>
                    </a:cubicBezTo>
                    <a:cubicBezTo>
                      <a:pt x="20057" y="10800"/>
                      <a:pt x="15912" y="12150"/>
                      <a:pt x="10800" y="12150"/>
                    </a:cubicBezTo>
                    <a:cubicBezTo>
                      <a:pt x="5687" y="12150"/>
                      <a:pt x="1542" y="10800"/>
                      <a:pt x="1542" y="9133"/>
                    </a:cubicBezTo>
                    <a:cubicBezTo>
                      <a:pt x="1542" y="9127"/>
                      <a:pt x="1545" y="9119"/>
                      <a:pt x="1545" y="9112"/>
                    </a:cubicBezTo>
                    <a:lnTo>
                      <a:pt x="1542" y="9112"/>
                    </a:lnTo>
                    <a:lnTo>
                      <a:pt x="1542" y="6793"/>
                    </a:lnTo>
                    <a:cubicBezTo>
                      <a:pt x="3564" y="8140"/>
                      <a:pt x="7271" y="8774"/>
                      <a:pt x="10800" y="8774"/>
                    </a:cubicBezTo>
                    <a:cubicBezTo>
                      <a:pt x="14328" y="8774"/>
                      <a:pt x="18035" y="8140"/>
                      <a:pt x="20057" y="6793"/>
                    </a:cubicBezTo>
                    <a:cubicBezTo>
                      <a:pt x="20057" y="6793"/>
                      <a:pt x="20057" y="9112"/>
                      <a:pt x="20057" y="9112"/>
                    </a:cubicBezTo>
                    <a:close/>
                    <a:moveTo>
                      <a:pt x="20057" y="13162"/>
                    </a:moveTo>
                    <a:lnTo>
                      <a:pt x="20054" y="13162"/>
                    </a:lnTo>
                    <a:cubicBezTo>
                      <a:pt x="20054" y="13169"/>
                      <a:pt x="20057" y="13177"/>
                      <a:pt x="20057" y="13183"/>
                    </a:cubicBezTo>
                    <a:cubicBezTo>
                      <a:pt x="20057" y="14850"/>
                      <a:pt x="15912" y="16200"/>
                      <a:pt x="10800" y="16200"/>
                    </a:cubicBezTo>
                    <a:cubicBezTo>
                      <a:pt x="5687" y="16200"/>
                      <a:pt x="1542" y="14850"/>
                      <a:pt x="1542" y="13183"/>
                    </a:cubicBezTo>
                    <a:cubicBezTo>
                      <a:pt x="1542" y="13177"/>
                      <a:pt x="1545" y="13169"/>
                      <a:pt x="1545" y="13162"/>
                    </a:cubicBezTo>
                    <a:lnTo>
                      <a:pt x="1542" y="13162"/>
                    </a:lnTo>
                    <a:lnTo>
                      <a:pt x="1542" y="10640"/>
                    </a:lnTo>
                    <a:cubicBezTo>
                      <a:pt x="3136" y="12077"/>
                      <a:pt x="6982" y="12825"/>
                      <a:pt x="10800" y="12825"/>
                    </a:cubicBezTo>
                    <a:cubicBezTo>
                      <a:pt x="14617" y="12825"/>
                      <a:pt x="18463" y="12077"/>
                      <a:pt x="20057" y="10640"/>
                    </a:cubicBezTo>
                    <a:cubicBezTo>
                      <a:pt x="20057" y="10640"/>
                      <a:pt x="20057" y="13162"/>
                      <a:pt x="20057" y="13162"/>
                    </a:cubicBezTo>
                    <a:close/>
                    <a:moveTo>
                      <a:pt x="20057" y="17212"/>
                    </a:moveTo>
                    <a:cubicBezTo>
                      <a:pt x="20057" y="18889"/>
                      <a:pt x="15912" y="20249"/>
                      <a:pt x="10800" y="20249"/>
                    </a:cubicBezTo>
                    <a:cubicBezTo>
                      <a:pt x="5687" y="20249"/>
                      <a:pt x="1542" y="18889"/>
                      <a:pt x="1542" y="17212"/>
                    </a:cubicBezTo>
                    <a:lnTo>
                      <a:pt x="1542" y="14690"/>
                    </a:lnTo>
                    <a:cubicBezTo>
                      <a:pt x="3136" y="16127"/>
                      <a:pt x="6982" y="16875"/>
                      <a:pt x="10800" y="16875"/>
                    </a:cubicBezTo>
                    <a:cubicBezTo>
                      <a:pt x="14617" y="16875"/>
                      <a:pt x="18463" y="16127"/>
                      <a:pt x="20057" y="14690"/>
                    </a:cubicBezTo>
                    <a:cubicBezTo>
                      <a:pt x="20057" y="14690"/>
                      <a:pt x="20057" y="17212"/>
                      <a:pt x="20057" y="17212"/>
                    </a:cubicBezTo>
                    <a:close/>
                    <a:moveTo>
                      <a:pt x="10800" y="0"/>
                    </a:moveTo>
                    <a:cubicBezTo>
                      <a:pt x="5598" y="0"/>
                      <a:pt x="0" y="1372"/>
                      <a:pt x="0" y="4387"/>
                    </a:cubicBezTo>
                    <a:lnTo>
                      <a:pt x="0" y="17212"/>
                    </a:lnTo>
                    <a:cubicBezTo>
                      <a:pt x="0" y="20226"/>
                      <a:pt x="5598" y="21599"/>
                      <a:pt x="10800" y="21599"/>
                    </a:cubicBezTo>
                    <a:cubicBezTo>
                      <a:pt x="16001" y="21599"/>
                      <a:pt x="21599" y="20226"/>
                      <a:pt x="21599" y="17212"/>
                    </a:cubicBezTo>
                    <a:lnTo>
                      <a:pt x="21599" y="4387"/>
                    </a:lnTo>
                    <a:cubicBezTo>
                      <a:pt x="21599" y="1372"/>
                      <a:pt x="1600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algn="ctr" defTabSz="3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1" name="AutoShape 49">
                <a:extLst>
                  <a:ext uri="{FF2B5EF4-FFF2-40B4-BE49-F238E27FC236}">
                    <a16:creationId xmlns:a16="http://schemas.microsoft.com/office/drawing/2014/main" id="{74ED81FA-A00F-40F7-8746-1B66B1F81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1460" y="3407890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algn="ctr" defTabSz="3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2" name="AutoShape 50">
                <a:extLst>
                  <a:ext uri="{FF2B5EF4-FFF2-40B4-BE49-F238E27FC236}">
                    <a16:creationId xmlns:a16="http://schemas.microsoft.com/office/drawing/2014/main" id="{FAAB7586-176C-4577-869C-393C8C9A4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1460" y="3320578"/>
                <a:ext cx="29369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algn="ctr" defTabSz="3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3" name="AutoShape 51">
                <a:extLst>
                  <a:ext uri="{FF2B5EF4-FFF2-40B4-BE49-F238E27FC236}">
                    <a16:creationId xmlns:a16="http://schemas.microsoft.com/office/drawing/2014/main" id="{F92B3804-0F40-4EF1-A093-372330E64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1460" y="3233265"/>
                <a:ext cx="29369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8575" tIns="28575" rIns="28575" bIns="28575" anchor="ctr"/>
              <a:lstStyle/>
              <a:p>
                <a:pPr algn="ctr" defTabSz="3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DE83734-28EC-4AC0-9054-4FA1483F4093}"/>
              </a:ext>
            </a:extLst>
          </p:cNvPr>
          <p:cNvGrpSpPr/>
          <p:nvPr/>
        </p:nvGrpSpPr>
        <p:grpSpPr>
          <a:xfrm>
            <a:off x="13792200" y="1078348"/>
            <a:ext cx="2028825" cy="2028825"/>
            <a:chOff x="9115425" y="876300"/>
            <a:chExt cx="1352550" cy="135255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B35FF91-94C2-4F2E-B397-ABE022ECB039}"/>
                </a:ext>
              </a:extLst>
            </p:cNvPr>
            <p:cNvSpPr/>
            <p:nvPr/>
          </p:nvSpPr>
          <p:spPr>
            <a:xfrm>
              <a:off x="9115425" y="876300"/>
              <a:ext cx="1352550" cy="13525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482600" dist="38100" dir="2700000" algn="tl" rotWithShape="0">
                <a:prstClr val="black">
                  <a:alpha val="20000"/>
                </a:prstClr>
              </a:outerShdw>
            </a:effectLst>
            <a:scene3d>
              <a:camera prst="isometricTopUp"/>
              <a:lightRig rig="threePt" dir="t"/>
            </a:scene3d>
            <a:sp3d extrusionH="381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6" name="AutoShape 4">
              <a:extLst>
                <a:ext uri="{FF2B5EF4-FFF2-40B4-BE49-F238E27FC236}">
                  <a16:creationId xmlns:a16="http://schemas.microsoft.com/office/drawing/2014/main" id="{6C0DD3B3-0195-491E-8D82-B9C9583CD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7656" y="1246926"/>
              <a:ext cx="478972" cy="4806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dir="18900000" sy="23000" kx="-1200000" algn="bl" rotWithShape="0">
                <a:schemeClr val="tx1">
                  <a:alpha val="20000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8575" tIns="28575" rIns="28575" bIns="28575" anchor="ctr"/>
            <a:lstStyle/>
            <a:p>
              <a:pPr algn="ctr" defTabSz="3429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5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853D07C-EC4C-419B-B460-32D871ADE6CA}"/>
              </a:ext>
            </a:extLst>
          </p:cNvPr>
          <p:cNvGrpSpPr/>
          <p:nvPr/>
        </p:nvGrpSpPr>
        <p:grpSpPr>
          <a:xfrm>
            <a:off x="1335294" y="7756710"/>
            <a:ext cx="6470444" cy="881652"/>
            <a:chOff x="810821" y="5328543"/>
            <a:chExt cx="4313629" cy="587768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E3D3537-0235-4075-917D-1B8E8EC495DE}"/>
                </a:ext>
              </a:extLst>
            </p:cNvPr>
            <p:cNvSpPr/>
            <p:nvPr/>
          </p:nvSpPr>
          <p:spPr>
            <a:xfrm>
              <a:off x="1473794" y="5401174"/>
              <a:ext cx="3650656" cy="454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>
                <a:lnSpc>
                  <a:spcPct val="109000"/>
                </a:lnSpc>
              </a:pPr>
              <a:r>
                <a:rPr lang="fa-IR" sz="1800" dirty="0"/>
                <a:t>این متن صرفاً جهت نمونه و جایگزین موقت برای محتوای اصلی درج شده است.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4B902A6-4AB1-45D3-A7EA-19FD04CAA2A6}"/>
                </a:ext>
              </a:extLst>
            </p:cNvPr>
            <p:cNvSpPr txBox="1"/>
            <p:nvPr/>
          </p:nvSpPr>
          <p:spPr>
            <a:xfrm>
              <a:off x="810821" y="5328543"/>
              <a:ext cx="512106" cy="58776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800" spc="-450" dirty="0">
                  <a:solidFill>
                    <a:schemeClr val="accent4"/>
                  </a:solidFill>
                  <a:latin typeface="Ubuntu Medium" panose="020B0604030602030204" pitchFamily="34" charset="0"/>
                  <a:cs typeface="Segoe UI Light" panose="020B0502040204020203" pitchFamily="34" charset="0"/>
                </a:rPr>
                <a:t>04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39D9890-AE03-480D-8D34-67B4F22FC324}"/>
              </a:ext>
            </a:extLst>
          </p:cNvPr>
          <p:cNvGrpSpPr/>
          <p:nvPr/>
        </p:nvGrpSpPr>
        <p:grpSpPr>
          <a:xfrm>
            <a:off x="1335294" y="6606897"/>
            <a:ext cx="6470444" cy="881652"/>
            <a:chOff x="810821" y="4562000"/>
            <a:chExt cx="4313629" cy="587768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4BA5230-4CAC-48A3-9BE6-04137BDECE22}"/>
                </a:ext>
              </a:extLst>
            </p:cNvPr>
            <p:cNvSpPr/>
            <p:nvPr/>
          </p:nvSpPr>
          <p:spPr>
            <a:xfrm>
              <a:off x="1473794" y="4632643"/>
              <a:ext cx="3650656" cy="454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>
                <a:lnSpc>
                  <a:spcPct val="109000"/>
                </a:lnSpc>
              </a:pPr>
              <a:r>
                <a:rPr lang="fa-IR" sz="1800" dirty="0"/>
                <a:t>این متن صرفاً جهت نمونه و جایگزین موقت برای محتوای اصلی درج شده است.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0FBC9DD-7B3B-4916-90D9-6148D04BCB77}"/>
                </a:ext>
              </a:extLst>
            </p:cNvPr>
            <p:cNvSpPr txBox="1"/>
            <p:nvPr/>
          </p:nvSpPr>
          <p:spPr>
            <a:xfrm>
              <a:off x="810821" y="4562000"/>
              <a:ext cx="512106" cy="58776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800" spc="-450" dirty="0">
                  <a:solidFill>
                    <a:schemeClr val="accent3"/>
                  </a:solidFill>
                  <a:latin typeface="Ubuntu Medium" panose="020B0604030602030204" pitchFamily="34" charset="0"/>
                  <a:cs typeface="Segoe UI Light" panose="020B0502040204020203" pitchFamily="34" charset="0"/>
                </a:rPr>
                <a:t>03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B3035EB-F453-4C17-BFCE-D8276DFB7D77}"/>
              </a:ext>
            </a:extLst>
          </p:cNvPr>
          <p:cNvGrpSpPr/>
          <p:nvPr/>
        </p:nvGrpSpPr>
        <p:grpSpPr>
          <a:xfrm>
            <a:off x="1335294" y="5457084"/>
            <a:ext cx="6470444" cy="881652"/>
            <a:chOff x="810821" y="3795458"/>
            <a:chExt cx="4313629" cy="58776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810B3C9-AAC4-43DD-8B23-D73CFA1A5A58}"/>
                </a:ext>
              </a:extLst>
            </p:cNvPr>
            <p:cNvSpPr/>
            <p:nvPr/>
          </p:nvSpPr>
          <p:spPr>
            <a:xfrm>
              <a:off x="1473794" y="3864112"/>
              <a:ext cx="3650656" cy="454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>
                <a:lnSpc>
                  <a:spcPct val="109000"/>
                </a:lnSpc>
              </a:pPr>
              <a:r>
                <a:rPr lang="fa-IR" sz="1800" dirty="0"/>
                <a:t>این متن صرفاً جهت نمونه و جایگزین موقت برای محتوای اصلی درج شده است.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BABB732-EE76-49BB-9705-7F60BBE7A94A}"/>
                </a:ext>
              </a:extLst>
            </p:cNvPr>
            <p:cNvSpPr txBox="1"/>
            <p:nvPr/>
          </p:nvSpPr>
          <p:spPr>
            <a:xfrm>
              <a:off x="810821" y="3795458"/>
              <a:ext cx="512106" cy="58776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800" spc="-450" dirty="0">
                  <a:solidFill>
                    <a:schemeClr val="accent2"/>
                  </a:solidFill>
                  <a:latin typeface="Ubuntu Medium" panose="020B0604030602030204" pitchFamily="34" charset="0"/>
                  <a:cs typeface="Segoe UI Light" panose="020B0502040204020203" pitchFamily="34" charset="0"/>
                </a:rPr>
                <a:t>02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FF20FE4-16F5-4189-92EB-D14063FEAA2F}"/>
              </a:ext>
            </a:extLst>
          </p:cNvPr>
          <p:cNvGrpSpPr/>
          <p:nvPr/>
        </p:nvGrpSpPr>
        <p:grpSpPr>
          <a:xfrm>
            <a:off x="1335294" y="4307272"/>
            <a:ext cx="6470444" cy="881652"/>
            <a:chOff x="810821" y="3028916"/>
            <a:chExt cx="4313629" cy="587768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0C61E9B-4A77-4288-B954-0AD6A75892ED}"/>
                </a:ext>
              </a:extLst>
            </p:cNvPr>
            <p:cNvSpPr/>
            <p:nvPr/>
          </p:nvSpPr>
          <p:spPr>
            <a:xfrm>
              <a:off x="1473794" y="3095581"/>
              <a:ext cx="3650656" cy="454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>
                <a:lnSpc>
                  <a:spcPct val="109000"/>
                </a:lnSpc>
              </a:pPr>
              <a:r>
                <a:rPr lang="fa-IR" sz="1800" dirty="0"/>
                <a:t>این متن صرفاً جهت نمونه و جایگزین موقت برای محتوای اصلی درج شده است.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0050AA1-7EE1-4342-BF44-5551FD399FC4}"/>
                </a:ext>
              </a:extLst>
            </p:cNvPr>
            <p:cNvSpPr txBox="1"/>
            <p:nvPr/>
          </p:nvSpPr>
          <p:spPr>
            <a:xfrm>
              <a:off x="810821" y="3028916"/>
              <a:ext cx="512106" cy="58776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800" spc="-450" dirty="0">
                  <a:solidFill>
                    <a:schemeClr val="accent1"/>
                  </a:solidFill>
                  <a:latin typeface="Ubuntu Medium" panose="020B0604030602030204" pitchFamily="34" charset="0"/>
                  <a:cs typeface="Segoe UI Light" panose="020B0502040204020203" pitchFamily="34" charset="0"/>
                </a:rPr>
                <a:t>01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D2324F1-EBF9-4D56-97BA-068310A1AAF6}"/>
              </a:ext>
            </a:extLst>
          </p:cNvPr>
          <p:cNvGrpSpPr/>
          <p:nvPr/>
        </p:nvGrpSpPr>
        <p:grpSpPr>
          <a:xfrm>
            <a:off x="10363200" y="2607111"/>
            <a:ext cx="2314575" cy="2314575"/>
            <a:chOff x="6829425" y="1895475"/>
            <a:chExt cx="1543050" cy="154305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344D5CB-D5BA-4EE5-B077-A07C5D54D3EE}"/>
                </a:ext>
              </a:extLst>
            </p:cNvPr>
            <p:cNvSpPr/>
            <p:nvPr/>
          </p:nvSpPr>
          <p:spPr>
            <a:xfrm>
              <a:off x="6829425" y="1895475"/>
              <a:ext cx="1543050" cy="1543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82600" dist="38100" dir="2700000" algn="tl" rotWithShape="0">
                <a:prstClr val="black">
                  <a:alpha val="20000"/>
                </a:prstClr>
              </a:outerShdw>
            </a:effectLst>
            <a:scene3d>
              <a:camera prst="isometricTopUp"/>
              <a:lightRig rig="threePt" dir="t"/>
            </a:scene3d>
            <a:sp3d extrusionH="381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1" name="Graphic 24">
              <a:extLst>
                <a:ext uri="{FF2B5EF4-FFF2-40B4-BE49-F238E27FC236}">
                  <a16:creationId xmlns:a16="http://schemas.microsoft.com/office/drawing/2014/main" id="{A6178873-DAFF-4122-B156-7E4BF5189D2D}"/>
                </a:ext>
              </a:extLst>
            </p:cNvPr>
            <p:cNvSpPr/>
            <p:nvPr/>
          </p:nvSpPr>
          <p:spPr>
            <a:xfrm>
              <a:off x="7320388" y="2395390"/>
              <a:ext cx="561124" cy="543221"/>
            </a:xfrm>
            <a:custGeom>
              <a:avLst/>
              <a:gdLst>
                <a:gd name="connsiteX0" fmla="*/ 30010 w 561124"/>
                <a:gd name="connsiteY0" fmla="*/ 335266 h 543221"/>
                <a:gd name="connsiteX1" fmla="*/ 38429 w 561124"/>
                <a:gd name="connsiteY1" fmla="*/ 348376 h 543221"/>
                <a:gd name="connsiteX2" fmla="*/ 63935 w 561124"/>
                <a:gd name="connsiteY2" fmla="*/ 359000 h 543221"/>
                <a:gd name="connsiteX3" fmla="*/ 89440 w 561124"/>
                <a:gd name="connsiteY3" fmla="*/ 348376 h 543221"/>
                <a:gd name="connsiteX4" fmla="*/ 100064 w 561124"/>
                <a:gd name="connsiteY4" fmla="*/ 322871 h 543221"/>
                <a:gd name="connsiteX5" fmla="*/ 100064 w 561124"/>
                <a:gd name="connsiteY5" fmla="*/ 302771 h 543221"/>
                <a:gd name="connsiteX6" fmla="*/ 80555 w 561124"/>
                <a:gd name="connsiteY6" fmla="*/ 299602 h 543221"/>
                <a:gd name="connsiteX7" fmla="*/ 78877 w 561124"/>
                <a:gd name="connsiteY7" fmla="*/ 306250 h 543221"/>
                <a:gd name="connsiteX8" fmla="*/ 65146 w 561124"/>
                <a:gd name="connsiteY8" fmla="*/ 327779 h 543221"/>
                <a:gd name="connsiteX9" fmla="*/ 36845 w 561124"/>
                <a:gd name="connsiteY9" fmla="*/ 335980 h 543221"/>
                <a:gd name="connsiteX10" fmla="*/ 30010 w 561124"/>
                <a:gd name="connsiteY10" fmla="*/ 335266 h 543221"/>
                <a:gd name="connsiteX11" fmla="*/ 242941 w 561124"/>
                <a:gd name="connsiteY11" fmla="*/ 281429 h 543221"/>
                <a:gd name="connsiteX12" fmla="*/ 315202 w 561124"/>
                <a:gd name="connsiteY12" fmla="*/ 281429 h 543221"/>
                <a:gd name="connsiteX13" fmla="*/ 315202 w 561124"/>
                <a:gd name="connsiteY13" fmla="*/ 258719 h 543221"/>
                <a:gd name="connsiteX14" fmla="*/ 259562 w 561124"/>
                <a:gd name="connsiteY14" fmla="*/ 258719 h 543221"/>
                <a:gd name="connsiteX15" fmla="*/ 247818 w 561124"/>
                <a:gd name="connsiteY15" fmla="*/ 263627 h 543221"/>
                <a:gd name="connsiteX16" fmla="*/ 242941 w 561124"/>
                <a:gd name="connsiteY16" fmla="*/ 275340 h 543221"/>
                <a:gd name="connsiteX17" fmla="*/ 315200 w 561124"/>
                <a:gd name="connsiteY17" fmla="*/ 297863 h 543221"/>
                <a:gd name="connsiteX18" fmla="*/ 242940 w 561124"/>
                <a:gd name="connsiteY18" fmla="*/ 297863 h 543221"/>
                <a:gd name="connsiteX19" fmla="*/ 242940 w 561124"/>
                <a:gd name="connsiteY19" fmla="*/ 322870 h 543221"/>
                <a:gd name="connsiteX20" fmla="*/ 253564 w 561124"/>
                <a:gd name="connsiteY20" fmla="*/ 348375 h 543221"/>
                <a:gd name="connsiteX21" fmla="*/ 279069 w 561124"/>
                <a:gd name="connsiteY21" fmla="*/ 358999 h 543221"/>
                <a:gd name="connsiteX22" fmla="*/ 304575 w 561124"/>
                <a:gd name="connsiteY22" fmla="*/ 348375 h 543221"/>
                <a:gd name="connsiteX23" fmla="*/ 315199 w 561124"/>
                <a:gd name="connsiteY23" fmla="*/ 322870 h 543221"/>
                <a:gd name="connsiteX24" fmla="*/ 315199 w 561124"/>
                <a:gd name="connsiteY24" fmla="*/ 297863 h 543221"/>
                <a:gd name="connsiteX25" fmla="*/ 540434 w 561124"/>
                <a:gd name="connsiteY25" fmla="*/ 352726 h 543221"/>
                <a:gd name="connsiteX26" fmla="*/ 551928 w 561124"/>
                <a:gd name="connsiteY26" fmla="*/ 361983 h 543221"/>
                <a:gd name="connsiteX27" fmla="*/ 561124 w 561124"/>
                <a:gd name="connsiteY27" fmla="*/ 386960 h 543221"/>
                <a:gd name="connsiteX28" fmla="*/ 561124 w 561124"/>
                <a:gd name="connsiteY28" fmla="*/ 442382 h 543221"/>
                <a:gd name="connsiteX29" fmla="*/ 552923 w 561124"/>
                <a:gd name="connsiteY29" fmla="*/ 450583 h 543221"/>
                <a:gd name="connsiteX30" fmla="*/ 544690 w 561124"/>
                <a:gd name="connsiteY30" fmla="*/ 442382 h 543221"/>
                <a:gd name="connsiteX31" fmla="*/ 544690 w 561124"/>
                <a:gd name="connsiteY31" fmla="*/ 386960 h 543221"/>
                <a:gd name="connsiteX32" fmla="*/ 539409 w 561124"/>
                <a:gd name="connsiteY32" fmla="*/ 372576 h 543221"/>
                <a:gd name="connsiteX33" fmla="*/ 528039 w 561124"/>
                <a:gd name="connsiteY33" fmla="*/ 365370 h 543221"/>
                <a:gd name="connsiteX34" fmla="*/ 497221 w 561124"/>
                <a:gd name="connsiteY34" fmla="*/ 375435 h 543221"/>
                <a:gd name="connsiteX35" fmla="*/ 465470 w 561124"/>
                <a:gd name="connsiteY35" fmla="*/ 364717 h 543221"/>
                <a:gd name="connsiteX36" fmla="*/ 460624 w 561124"/>
                <a:gd name="connsiteY36" fmla="*/ 366085 h 543221"/>
                <a:gd name="connsiteX37" fmla="*/ 455031 w 561124"/>
                <a:gd name="connsiteY37" fmla="*/ 370651 h 543221"/>
                <a:gd name="connsiteX38" fmla="*/ 410885 w 561124"/>
                <a:gd name="connsiteY38" fmla="*/ 429118 h 543221"/>
                <a:gd name="connsiteX39" fmla="*/ 404331 w 561124"/>
                <a:gd name="connsiteY39" fmla="*/ 432412 h 543221"/>
                <a:gd name="connsiteX40" fmla="*/ 347760 w 561124"/>
                <a:gd name="connsiteY40" fmla="*/ 432412 h 543221"/>
                <a:gd name="connsiteX41" fmla="*/ 337043 w 561124"/>
                <a:gd name="connsiteY41" fmla="*/ 436822 h 543221"/>
                <a:gd name="connsiteX42" fmla="*/ 332600 w 561124"/>
                <a:gd name="connsiteY42" fmla="*/ 447540 h 543221"/>
                <a:gd name="connsiteX43" fmla="*/ 337043 w 561124"/>
                <a:gd name="connsiteY43" fmla="*/ 458257 h 543221"/>
                <a:gd name="connsiteX44" fmla="*/ 347760 w 561124"/>
                <a:gd name="connsiteY44" fmla="*/ 462700 h 543221"/>
                <a:gd name="connsiteX45" fmla="*/ 415328 w 561124"/>
                <a:gd name="connsiteY45" fmla="*/ 462700 h 543221"/>
                <a:gd name="connsiteX46" fmla="*/ 422693 w 561124"/>
                <a:gd name="connsiteY46" fmla="*/ 461116 h 543221"/>
                <a:gd name="connsiteX47" fmla="*/ 435212 w 561124"/>
                <a:gd name="connsiteY47" fmla="*/ 447105 h 543221"/>
                <a:gd name="connsiteX48" fmla="*/ 464446 w 561124"/>
                <a:gd name="connsiteY48" fmla="*/ 408428 h 543221"/>
                <a:gd name="connsiteX49" fmla="*/ 475939 w 561124"/>
                <a:gd name="connsiteY49" fmla="*/ 406813 h 543221"/>
                <a:gd name="connsiteX50" fmla="*/ 477524 w 561124"/>
                <a:gd name="connsiteY50" fmla="*/ 418307 h 543221"/>
                <a:gd name="connsiteX51" fmla="*/ 449720 w 561124"/>
                <a:gd name="connsiteY51" fmla="*/ 455150 h 543221"/>
                <a:gd name="connsiteX52" fmla="*/ 449720 w 561124"/>
                <a:gd name="connsiteY52" fmla="*/ 526789 h 543221"/>
                <a:gd name="connsiteX53" fmla="*/ 544690 w 561124"/>
                <a:gd name="connsiteY53" fmla="*/ 526789 h 543221"/>
                <a:gd name="connsiteX54" fmla="*/ 544690 w 561124"/>
                <a:gd name="connsiteY54" fmla="*/ 479599 h 543221"/>
                <a:gd name="connsiteX55" fmla="*/ 552923 w 561124"/>
                <a:gd name="connsiteY55" fmla="*/ 471398 h 543221"/>
                <a:gd name="connsiteX56" fmla="*/ 561124 w 561124"/>
                <a:gd name="connsiteY56" fmla="*/ 479599 h 543221"/>
                <a:gd name="connsiteX57" fmla="*/ 561124 w 561124"/>
                <a:gd name="connsiteY57" fmla="*/ 535021 h 543221"/>
                <a:gd name="connsiteX58" fmla="*/ 552923 w 561124"/>
                <a:gd name="connsiteY58" fmla="*/ 543222 h 543221"/>
                <a:gd name="connsiteX59" fmla="*/ 8233 w 561124"/>
                <a:gd name="connsiteY59" fmla="*/ 543222 h 543221"/>
                <a:gd name="connsiteX60" fmla="*/ 0 w 561124"/>
                <a:gd name="connsiteY60" fmla="*/ 535021 h 543221"/>
                <a:gd name="connsiteX61" fmla="*/ 0 w 561124"/>
                <a:gd name="connsiteY61" fmla="*/ 479599 h 543221"/>
                <a:gd name="connsiteX62" fmla="*/ 8233 w 561124"/>
                <a:gd name="connsiteY62" fmla="*/ 471398 h 543221"/>
                <a:gd name="connsiteX63" fmla="*/ 16434 w 561124"/>
                <a:gd name="connsiteY63" fmla="*/ 479599 h 543221"/>
                <a:gd name="connsiteX64" fmla="*/ 16434 w 561124"/>
                <a:gd name="connsiteY64" fmla="*/ 526789 h 543221"/>
                <a:gd name="connsiteX65" fmla="*/ 111436 w 561124"/>
                <a:gd name="connsiteY65" fmla="*/ 526789 h 543221"/>
                <a:gd name="connsiteX66" fmla="*/ 111436 w 561124"/>
                <a:gd name="connsiteY66" fmla="*/ 455150 h 543221"/>
                <a:gd name="connsiteX67" fmla="*/ 83601 w 561124"/>
                <a:gd name="connsiteY67" fmla="*/ 418307 h 543221"/>
                <a:gd name="connsiteX68" fmla="*/ 85217 w 561124"/>
                <a:gd name="connsiteY68" fmla="*/ 406813 h 543221"/>
                <a:gd name="connsiteX69" fmla="*/ 96712 w 561124"/>
                <a:gd name="connsiteY69" fmla="*/ 408428 h 543221"/>
                <a:gd name="connsiteX70" fmla="*/ 125292 w 561124"/>
                <a:gd name="connsiteY70" fmla="*/ 446267 h 543221"/>
                <a:gd name="connsiteX71" fmla="*/ 133120 w 561124"/>
                <a:gd name="connsiteY71" fmla="*/ 456674 h 543221"/>
                <a:gd name="connsiteX72" fmla="*/ 138464 w 561124"/>
                <a:gd name="connsiteY72" fmla="*/ 461116 h 543221"/>
                <a:gd name="connsiteX73" fmla="*/ 145330 w 561124"/>
                <a:gd name="connsiteY73" fmla="*/ 462700 h 543221"/>
                <a:gd name="connsiteX74" fmla="*/ 213396 w 561124"/>
                <a:gd name="connsiteY74" fmla="*/ 462700 h 543221"/>
                <a:gd name="connsiteX75" fmla="*/ 224113 w 561124"/>
                <a:gd name="connsiteY75" fmla="*/ 458257 h 543221"/>
                <a:gd name="connsiteX76" fmla="*/ 228524 w 561124"/>
                <a:gd name="connsiteY76" fmla="*/ 447540 h 543221"/>
                <a:gd name="connsiteX77" fmla="*/ 224113 w 561124"/>
                <a:gd name="connsiteY77" fmla="*/ 436822 h 543221"/>
                <a:gd name="connsiteX78" fmla="*/ 213396 w 561124"/>
                <a:gd name="connsiteY78" fmla="*/ 432412 h 543221"/>
                <a:gd name="connsiteX79" fmla="*/ 156794 w 561124"/>
                <a:gd name="connsiteY79" fmla="*/ 432412 h 543221"/>
                <a:gd name="connsiteX80" fmla="*/ 150240 w 561124"/>
                <a:gd name="connsiteY80" fmla="*/ 429118 h 543221"/>
                <a:gd name="connsiteX81" fmla="*/ 106094 w 561124"/>
                <a:gd name="connsiteY81" fmla="*/ 370651 h 543221"/>
                <a:gd name="connsiteX82" fmla="*/ 95656 w 561124"/>
                <a:gd name="connsiteY82" fmla="*/ 364717 h 543221"/>
                <a:gd name="connsiteX83" fmla="*/ 63937 w 561124"/>
                <a:gd name="connsiteY83" fmla="*/ 375435 h 543221"/>
                <a:gd name="connsiteX84" fmla="*/ 33089 w 561124"/>
                <a:gd name="connsiteY84" fmla="*/ 365401 h 543221"/>
                <a:gd name="connsiteX85" fmla="*/ 21842 w 561124"/>
                <a:gd name="connsiteY85" fmla="*/ 372422 h 543221"/>
                <a:gd name="connsiteX86" fmla="*/ 16436 w 561124"/>
                <a:gd name="connsiteY86" fmla="*/ 386961 h 543221"/>
                <a:gd name="connsiteX87" fmla="*/ 16436 w 561124"/>
                <a:gd name="connsiteY87" fmla="*/ 442383 h 543221"/>
                <a:gd name="connsiteX88" fmla="*/ 8235 w 561124"/>
                <a:gd name="connsiteY88" fmla="*/ 450584 h 543221"/>
                <a:gd name="connsiteX89" fmla="*/ 2 w 561124"/>
                <a:gd name="connsiteY89" fmla="*/ 442383 h 543221"/>
                <a:gd name="connsiteX90" fmla="*/ 2 w 561124"/>
                <a:gd name="connsiteY90" fmla="*/ 386961 h 543221"/>
                <a:gd name="connsiteX91" fmla="*/ 9446 w 561124"/>
                <a:gd name="connsiteY91" fmla="*/ 361705 h 543221"/>
                <a:gd name="connsiteX92" fmla="*/ 20723 w 561124"/>
                <a:gd name="connsiteY92" fmla="*/ 352727 h 543221"/>
                <a:gd name="connsiteX93" fmla="*/ 11373 w 561124"/>
                <a:gd name="connsiteY93" fmla="*/ 322872 h 543221"/>
                <a:gd name="connsiteX94" fmla="*/ 11373 w 561124"/>
                <a:gd name="connsiteY94" fmla="*/ 275341 h 543221"/>
                <a:gd name="connsiteX95" fmla="*/ 21065 w 561124"/>
                <a:gd name="connsiteY95" fmla="*/ 251980 h 543221"/>
                <a:gd name="connsiteX96" fmla="*/ 44396 w 561124"/>
                <a:gd name="connsiteY96" fmla="*/ 242287 h 543221"/>
                <a:gd name="connsiteX97" fmla="*/ 83445 w 561124"/>
                <a:gd name="connsiteY97" fmla="*/ 242287 h 543221"/>
                <a:gd name="connsiteX98" fmla="*/ 106806 w 561124"/>
                <a:gd name="connsiteY98" fmla="*/ 251980 h 543221"/>
                <a:gd name="connsiteX99" fmla="*/ 116500 w 561124"/>
                <a:gd name="connsiteY99" fmla="*/ 275341 h 543221"/>
                <a:gd name="connsiteX100" fmla="*/ 116500 w 561124"/>
                <a:gd name="connsiteY100" fmla="*/ 322872 h 543221"/>
                <a:gd name="connsiteX101" fmla="*/ 107987 w 561124"/>
                <a:gd name="connsiteY101" fmla="*/ 351484 h 543221"/>
                <a:gd name="connsiteX102" fmla="*/ 119202 w 561124"/>
                <a:gd name="connsiteY102" fmla="*/ 360773 h 543221"/>
                <a:gd name="connsiteX103" fmla="*/ 160863 w 561124"/>
                <a:gd name="connsiteY103" fmla="*/ 415946 h 543221"/>
                <a:gd name="connsiteX104" fmla="*/ 193761 w 561124"/>
                <a:gd name="connsiteY104" fmla="*/ 415946 h 543221"/>
                <a:gd name="connsiteX105" fmla="*/ 193761 w 561124"/>
                <a:gd name="connsiteY105" fmla="*/ 382613 h 543221"/>
                <a:gd name="connsiteX106" fmla="*/ 206871 w 561124"/>
                <a:gd name="connsiteY106" fmla="*/ 357387 h 543221"/>
                <a:gd name="connsiteX107" fmla="*/ 230544 w 561124"/>
                <a:gd name="connsiteY107" fmla="*/ 343066 h 543221"/>
                <a:gd name="connsiteX108" fmla="*/ 226507 w 561124"/>
                <a:gd name="connsiteY108" fmla="*/ 322872 h 543221"/>
                <a:gd name="connsiteX109" fmla="*/ 226507 w 561124"/>
                <a:gd name="connsiteY109" fmla="*/ 289662 h 543221"/>
                <a:gd name="connsiteX110" fmla="*/ 226507 w 561124"/>
                <a:gd name="connsiteY110" fmla="*/ 275340 h 543221"/>
                <a:gd name="connsiteX111" fmla="*/ 236200 w 561124"/>
                <a:gd name="connsiteY111" fmla="*/ 251979 h 543221"/>
                <a:gd name="connsiteX112" fmla="*/ 259562 w 561124"/>
                <a:gd name="connsiteY112" fmla="*/ 242286 h 543221"/>
                <a:gd name="connsiteX113" fmla="*/ 323433 w 561124"/>
                <a:gd name="connsiteY113" fmla="*/ 242286 h 543221"/>
                <a:gd name="connsiteX114" fmla="*/ 331667 w 561124"/>
                <a:gd name="connsiteY114" fmla="*/ 250519 h 543221"/>
                <a:gd name="connsiteX115" fmla="*/ 331667 w 561124"/>
                <a:gd name="connsiteY115" fmla="*/ 289663 h 543221"/>
                <a:gd name="connsiteX116" fmla="*/ 331667 w 561124"/>
                <a:gd name="connsiteY116" fmla="*/ 322872 h 543221"/>
                <a:gd name="connsiteX117" fmla="*/ 328033 w 561124"/>
                <a:gd name="connsiteY117" fmla="*/ 342040 h 543221"/>
                <a:gd name="connsiteX118" fmla="*/ 353446 w 561124"/>
                <a:gd name="connsiteY118" fmla="*/ 356640 h 543221"/>
                <a:gd name="connsiteX119" fmla="*/ 367363 w 561124"/>
                <a:gd name="connsiteY119" fmla="*/ 382612 h 543221"/>
                <a:gd name="connsiteX120" fmla="*/ 367363 w 561124"/>
                <a:gd name="connsiteY120" fmla="*/ 415945 h 543221"/>
                <a:gd name="connsiteX121" fmla="*/ 400261 w 561124"/>
                <a:gd name="connsiteY121" fmla="*/ 415945 h 543221"/>
                <a:gd name="connsiteX122" fmla="*/ 441922 w 561124"/>
                <a:gd name="connsiteY122" fmla="*/ 360772 h 543221"/>
                <a:gd name="connsiteX123" fmla="*/ 453169 w 561124"/>
                <a:gd name="connsiteY123" fmla="*/ 351515 h 543221"/>
                <a:gd name="connsiteX124" fmla="*/ 444625 w 561124"/>
                <a:gd name="connsiteY124" fmla="*/ 322871 h 543221"/>
                <a:gd name="connsiteX125" fmla="*/ 444625 w 561124"/>
                <a:gd name="connsiteY125" fmla="*/ 275340 h 543221"/>
                <a:gd name="connsiteX126" fmla="*/ 454319 w 561124"/>
                <a:gd name="connsiteY126" fmla="*/ 251979 h 543221"/>
                <a:gd name="connsiteX127" fmla="*/ 477680 w 561124"/>
                <a:gd name="connsiteY127" fmla="*/ 242286 h 543221"/>
                <a:gd name="connsiteX128" fmla="*/ 516732 w 561124"/>
                <a:gd name="connsiteY128" fmla="*/ 242286 h 543221"/>
                <a:gd name="connsiteX129" fmla="*/ 540093 w 561124"/>
                <a:gd name="connsiteY129" fmla="*/ 251979 h 543221"/>
                <a:gd name="connsiteX130" fmla="*/ 549785 w 561124"/>
                <a:gd name="connsiteY130" fmla="*/ 275340 h 543221"/>
                <a:gd name="connsiteX131" fmla="*/ 549785 w 561124"/>
                <a:gd name="connsiteY131" fmla="*/ 322871 h 543221"/>
                <a:gd name="connsiteX132" fmla="*/ 540434 w 561124"/>
                <a:gd name="connsiteY132" fmla="*/ 352726 h 543221"/>
                <a:gd name="connsiteX133" fmla="*/ 531114 w 561124"/>
                <a:gd name="connsiteY133" fmla="*/ 335266 h 543221"/>
                <a:gd name="connsiteX134" fmla="*/ 524279 w 561124"/>
                <a:gd name="connsiteY134" fmla="*/ 335980 h 543221"/>
                <a:gd name="connsiteX135" fmla="*/ 496008 w 561124"/>
                <a:gd name="connsiteY135" fmla="*/ 327779 h 543221"/>
                <a:gd name="connsiteX136" fmla="*/ 482246 w 561124"/>
                <a:gd name="connsiteY136" fmla="*/ 306250 h 543221"/>
                <a:gd name="connsiteX137" fmla="*/ 480598 w 561124"/>
                <a:gd name="connsiteY137" fmla="*/ 299602 h 543221"/>
                <a:gd name="connsiteX138" fmla="*/ 461059 w 561124"/>
                <a:gd name="connsiteY138" fmla="*/ 302771 h 543221"/>
                <a:gd name="connsiteX139" fmla="*/ 461059 w 561124"/>
                <a:gd name="connsiteY139" fmla="*/ 322871 h 543221"/>
                <a:gd name="connsiteX140" fmla="*/ 471683 w 561124"/>
                <a:gd name="connsiteY140" fmla="*/ 348376 h 543221"/>
                <a:gd name="connsiteX141" fmla="*/ 497219 w 561124"/>
                <a:gd name="connsiteY141" fmla="*/ 359000 h 543221"/>
                <a:gd name="connsiteX142" fmla="*/ 522725 w 561124"/>
                <a:gd name="connsiteY142" fmla="*/ 348376 h 543221"/>
                <a:gd name="connsiteX143" fmla="*/ 531114 w 561124"/>
                <a:gd name="connsiteY143" fmla="*/ 335266 h 543221"/>
                <a:gd name="connsiteX144" fmla="*/ 461059 w 561124"/>
                <a:gd name="connsiteY144" fmla="*/ 286306 h 543221"/>
                <a:gd name="connsiteX145" fmla="*/ 481469 w 561124"/>
                <a:gd name="connsiteY145" fmla="*/ 280247 h 543221"/>
                <a:gd name="connsiteX146" fmla="*/ 486812 w 561124"/>
                <a:gd name="connsiteY146" fmla="*/ 277948 h 543221"/>
                <a:gd name="connsiteX147" fmla="*/ 495386 w 561124"/>
                <a:gd name="connsiteY147" fmla="*/ 285746 h 543221"/>
                <a:gd name="connsiteX148" fmla="*/ 497933 w 561124"/>
                <a:gd name="connsiteY148" fmla="*/ 301434 h 543221"/>
                <a:gd name="connsiteX149" fmla="*/ 506260 w 561124"/>
                <a:gd name="connsiteY149" fmla="*/ 315010 h 543221"/>
                <a:gd name="connsiteX150" fmla="*/ 523502 w 561124"/>
                <a:gd name="connsiteY150" fmla="*/ 319607 h 543221"/>
                <a:gd name="connsiteX151" fmla="*/ 533350 w 561124"/>
                <a:gd name="connsiteY151" fmla="*/ 318178 h 543221"/>
                <a:gd name="connsiteX152" fmla="*/ 533350 w 561124"/>
                <a:gd name="connsiteY152" fmla="*/ 275338 h 543221"/>
                <a:gd name="connsiteX153" fmla="*/ 528441 w 561124"/>
                <a:gd name="connsiteY153" fmla="*/ 263625 h 543221"/>
                <a:gd name="connsiteX154" fmla="*/ 516729 w 561124"/>
                <a:gd name="connsiteY154" fmla="*/ 258717 h 543221"/>
                <a:gd name="connsiteX155" fmla="*/ 477679 w 561124"/>
                <a:gd name="connsiteY155" fmla="*/ 258717 h 543221"/>
                <a:gd name="connsiteX156" fmla="*/ 465966 w 561124"/>
                <a:gd name="connsiteY156" fmla="*/ 263625 h 543221"/>
                <a:gd name="connsiteX157" fmla="*/ 461059 w 561124"/>
                <a:gd name="connsiteY157" fmla="*/ 275338 h 543221"/>
                <a:gd name="connsiteX158" fmla="*/ 100065 w 561124"/>
                <a:gd name="connsiteY158" fmla="*/ 286306 h 543221"/>
                <a:gd name="connsiteX159" fmla="*/ 100065 w 561124"/>
                <a:gd name="connsiteY159" fmla="*/ 275339 h 543221"/>
                <a:gd name="connsiteX160" fmla="*/ 95188 w 561124"/>
                <a:gd name="connsiteY160" fmla="*/ 263626 h 543221"/>
                <a:gd name="connsiteX161" fmla="*/ 83445 w 561124"/>
                <a:gd name="connsiteY161" fmla="*/ 258718 h 543221"/>
                <a:gd name="connsiteX162" fmla="*/ 44393 w 561124"/>
                <a:gd name="connsiteY162" fmla="*/ 258718 h 543221"/>
                <a:gd name="connsiteX163" fmla="*/ 32681 w 561124"/>
                <a:gd name="connsiteY163" fmla="*/ 263626 h 543221"/>
                <a:gd name="connsiteX164" fmla="*/ 27804 w 561124"/>
                <a:gd name="connsiteY164" fmla="*/ 275339 h 543221"/>
                <a:gd name="connsiteX165" fmla="*/ 27804 w 561124"/>
                <a:gd name="connsiteY165" fmla="*/ 318179 h 543221"/>
                <a:gd name="connsiteX166" fmla="*/ 37622 w 561124"/>
                <a:gd name="connsiteY166" fmla="*/ 319608 h 543221"/>
                <a:gd name="connsiteX167" fmla="*/ 54863 w 561124"/>
                <a:gd name="connsiteY167" fmla="*/ 315011 h 543221"/>
                <a:gd name="connsiteX168" fmla="*/ 63221 w 561124"/>
                <a:gd name="connsiteY168" fmla="*/ 301435 h 543221"/>
                <a:gd name="connsiteX169" fmla="*/ 65737 w 561124"/>
                <a:gd name="connsiteY169" fmla="*/ 285747 h 543221"/>
                <a:gd name="connsiteX170" fmla="*/ 74311 w 561124"/>
                <a:gd name="connsiteY170" fmla="*/ 277949 h 543221"/>
                <a:gd name="connsiteX171" fmla="*/ 79592 w 561124"/>
                <a:gd name="connsiteY171" fmla="*/ 280186 h 543221"/>
                <a:gd name="connsiteX172" fmla="*/ 100065 w 561124"/>
                <a:gd name="connsiteY172" fmla="*/ 286306 h 543221"/>
                <a:gd name="connsiteX173" fmla="*/ 239338 w 561124"/>
                <a:gd name="connsiteY173" fmla="*/ 357199 h 543221"/>
                <a:gd name="connsiteX174" fmla="*/ 217776 w 561124"/>
                <a:gd name="connsiteY174" fmla="*/ 369596 h 543221"/>
                <a:gd name="connsiteX175" fmla="*/ 210196 w 561124"/>
                <a:gd name="connsiteY175" fmla="*/ 382612 h 543221"/>
                <a:gd name="connsiteX176" fmla="*/ 210196 w 561124"/>
                <a:gd name="connsiteY176" fmla="*/ 415945 h 543221"/>
                <a:gd name="connsiteX177" fmla="*/ 213396 w 561124"/>
                <a:gd name="connsiteY177" fmla="*/ 415945 h 543221"/>
                <a:gd name="connsiteX178" fmla="*/ 235733 w 561124"/>
                <a:gd name="connsiteY178" fmla="*/ 425203 h 543221"/>
                <a:gd name="connsiteX179" fmla="*/ 244991 w 561124"/>
                <a:gd name="connsiteY179" fmla="*/ 447540 h 543221"/>
                <a:gd name="connsiteX180" fmla="*/ 241108 w 561124"/>
                <a:gd name="connsiteY180" fmla="*/ 462700 h 543221"/>
                <a:gd name="connsiteX181" fmla="*/ 320016 w 561124"/>
                <a:gd name="connsiteY181" fmla="*/ 462700 h 543221"/>
                <a:gd name="connsiteX182" fmla="*/ 316164 w 561124"/>
                <a:gd name="connsiteY182" fmla="*/ 447540 h 543221"/>
                <a:gd name="connsiteX183" fmla="*/ 325422 w 561124"/>
                <a:gd name="connsiteY183" fmla="*/ 425203 h 543221"/>
                <a:gd name="connsiteX184" fmla="*/ 347759 w 561124"/>
                <a:gd name="connsiteY184" fmla="*/ 415945 h 543221"/>
                <a:gd name="connsiteX185" fmla="*/ 350928 w 561124"/>
                <a:gd name="connsiteY185" fmla="*/ 415945 h 543221"/>
                <a:gd name="connsiteX186" fmla="*/ 350928 w 561124"/>
                <a:gd name="connsiteY186" fmla="*/ 382612 h 543221"/>
                <a:gd name="connsiteX187" fmla="*/ 342789 w 561124"/>
                <a:gd name="connsiteY187" fmla="*/ 369098 h 543221"/>
                <a:gd name="connsiteX188" fmla="*/ 319550 w 561124"/>
                <a:gd name="connsiteY188" fmla="*/ 356330 h 543221"/>
                <a:gd name="connsiteX189" fmla="*/ 316226 w 561124"/>
                <a:gd name="connsiteY189" fmla="*/ 359996 h 543221"/>
                <a:gd name="connsiteX190" fmla="*/ 279072 w 561124"/>
                <a:gd name="connsiteY190" fmla="*/ 375436 h 543221"/>
                <a:gd name="connsiteX191" fmla="*/ 241947 w 561124"/>
                <a:gd name="connsiteY191" fmla="*/ 359996 h 543221"/>
                <a:gd name="connsiteX192" fmla="*/ 239338 w 561124"/>
                <a:gd name="connsiteY192" fmla="*/ 357199 h 543221"/>
                <a:gd name="connsiteX193" fmla="*/ 68502 w 561124"/>
                <a:gd name="connsiteY193" fmla="*/ 60858 h 543221"/>
                <a:gd name="connsiteX194" fmla="*/ 60301 w 561124"/>
                <a:gd name="connsiteY194" fmla="*/ 52625 h 543221"/>
                <a:gd name="connsiteX195" fmla="*/ 68502 w 561124"/>
                <a:gd name="connsiteY195" fmla="*/ 44424 h 543221"/>
                <a:gd name="connsiteX196" fmla="*/ 220665 w 561124"/>
                <a:gd name="connsiteY196" fmla="*/ 44424 h 543221"/>
                <a:gd name="connsiteX197" fmla="*/ 228867 w 561124"/>
                <a:gd name="connsiteY197" fmla="*/ 52625 h 543221"/>
                <a:gd name="connsiteX198" fmla="*/ 220665 w 561124"/>
                <a:gd name="connsiteY198" fmla="*/ 60858 h 543221"/>
                <a:gd name="connsiteX199" fmla="*/ 68502 w 561124"/>
                <a:gd name="connsiteY199" fmla="*/ 147347 h 543221"/>
                <a:gd name="connsiteX200" fmla="*/ 60301 w 561124"/>
                <a:gd name="connsiteY200" fmla="*/ 139114 h 543221"/>
                <a:gd name="connsiteX201" fmla="*/ 68502 w 561124"/>
                <a:gd name="connsiteY201" fmla="*/ 130881 h 543221"/>
                <a:gd name="connsiteX202" fmla="*/ 144585 w 561124"/>
                <a:gd name="connsiteY202" fmla="*/ 130881 h 543221"/>
                <a:gd name="connsiteX203" fmla="*/ 152818 w 561124"/>
                <a:gd name="connsiteY203" fmla="*/ 139114 h 543221"/>
                <a:gd name="connsiteX204" fmla="*/ 144585 w 561124"/>
                <a:gd name="connsiteY204" fmla="*/ 147347 h 543221"/>
                <a:gd name="connsiteX205" fmla="*/ 68502 w 561124"/>
                <a:gd name="connsiteY205" fmla="*/ 104103 h 543221"/>
                <a:gd name="connsiteX206" fmla="*/ 60301 w 561124"/>
                <a:gd name="connsiteY206" fmla="*/ 95870 h 543221"/>
                <a:gd name="connsiteX207" fmla="*/ 68502 w 561124"/>
                <a:gd name="connsiteY207" fmla="*/ 87669 h 543221"/>
                <a:gd name="connsiteX208" fmla="*/ 220665 w 561124"/>
                <a:gd name="connsiteY208" fmla="*/ 87669 h 543221"/>
                <a:gd name="connsiteX209" fmla="*/ 228867 w 561124"/>
                <a:gd name="connsiteY209" fmla="*/ 95870 h 543221"/>
                <a:gd name="connsiteX210" fmla="*/ 220665 w 561124"/>
                <a:gd name="connsiteY210" fmla="*/ 104103 h 543221"/>
                <a:gd name="connsiteX211" fmla="*/ 229084 w 561124"/>
                <a:gd name="connsiteY211" fmla="*/ 191740 h 543221"/>
                <a:gd name="connsiteX212" fmla="*/ 234398 w 561124"/>
                <a:gd name="connsiteY212" fmla="*/ 200127 h 543221"/>
                <a:gd name="connsiteX213" fmla="*/ 250769 w 561124"/>
                <a:gd name="connsiteY213" fmla="*/ 206931 h 543221"/>
                <a:gd name="connsiteX214" fmla="*/ 299077 w 561124"/>
                <a:gd name="connsiteY214" fmla="*/ 206931 h 543221"/>
                <a:gd name="connsiteX215" fmla="*/ 307278 w 561124"/>
                <a:gd name="connsiteY215" fmla="*/ 215164 h 543221"/>
                <a:gd name="connsiteX216" fmla="*/ 299077 w 561124"/>
                <a:gd name="connsiteY216" fmla="*/ 223365 h 543221"/>
                <a:gd name="connsiteX217" fmla="*/ 250769 w 561124"/>
                <a:gd name="connsiteY217" fmla="*/ 223365 h 543221"/>
                <a:gd name="connsiteX218" fmla="*/ 222777 w 561124"/>
                <a:gd name="connsiteY218" fmla="*/ 211684 h 543221"/>
                <a:gd name="connsiteX219" fmla="*/ 212028 w 561124"/>
                <a:gd name="connsiteY219" fmla="*/ 191740 h 543221"/>
                <a:gd name="connsiteX220" fmla="*/ 97425 w 561124"/>
                <a:gd name="connsiteY220" fmla="*/ 191740 h 543221"/>
                <a:gd name="connsiteX221" fmla="*/ 60208 w 561124"/>
                <a:gd name="connsiteY221" fmla="*/ 228957 h 543221"/>
                <a:gd name="connsiteX222" fmla="*/ 54368 w 561124"/>
                <a:gd name="connsiteY222" fmla="*/ 231380 h 543221"/>
                <a:gd name="connsiteX223" fmla="*/ 46135 w 561124"/>
                <a:gd name="connsiteY223" fmla="*/ 223179 h 543221"/>
                <a:gd name="connsiteX224" fmla="*/ 46135 w 561124"/>
                <a:gd name="connsiteY224" fmla="*/ 191057 h 543221"/>
                <a:gd name="connsiteX225" fmla="*/ 19169 w 561124"/>
                <a:gd name="connsiteY225" fmla="*/ 177108 h 543221"/>
                <a:gd name="connsiteX226" fmla="*/ 4537 w 561124"/>
                <a:gd name="connsiteY226" fmla="*/ 141910 h 543221"/>
                <a:gd name="connsiteX227" fmla="*/ 4537 w 561124"/>
                <a:gd name="connsiteY227" fmla="*/ 49830 h 543221"/>
                <a:gd name="connsiteX228" fmla="*/ 19169 w 561124"/>
                <a:gd name="connsiteY228" fmla="*/ 14633 h 543221"/>
                <a:gd name="connsiteX229" fmla="*/ 54368 w 561124"/>
                <a:gd name="connsiteY229" fmla="*/ 0 h 543221"/>
                <a:gd name="connsiteX230" fmla="*/ 234803 w 561124"/>
                <a:gd name="connsiteY230" fmla="*/ 0 h 543221"/>
                <a:gd name="connsiteX231" fmla="*/ 270000 w 561124"/>
                <a:gd name="connsiteY231" fmla="*/ 14633 h 543221"/>
                <a:gd name="connsiteX232" fmla="*/ 284632 w 561124"/>
                <a:gd name="connsiteY232" fmla="*/ 49830 h 543221"/>
                <a:gd name="connsiteX233" fmla="*/ 284632 w 561124"/>
                <a:gd name="connsiteY233" fmla="*/ 65053 h 543221"/>
                <a:gd name="connsiteX234" fmla="*/ 424247 w 561124"/>
                <a:gd name="connsiteY234" fmla="*/ 65053 h 543221"/>
                <a:gd name="connsiteX235" fmla="*/ 452207 w 561124"/>
                <a:gd name="connsiteY235" fmla="*/ 76672 h 543221"/>
                <a:gd name="connsiteX236" fmla="*/ 463826 w 561124"/>
                <a:gd name="connsiteY236" fmla="*/ 104632 h 543221"/>
                <a:gd name="connsiteX237" fmla="*/ 463826 w 561124"/>
                <a:gd name="connsiteY237" fmla="*/ 183789 h 543221"/>
                <a:gd name="connsiteX238" fmla="*/ 452207 w 561124"/>
                <a:gd name="connsiteY238" fmla="*/ 211749 h 543221"/>
                <a:gd name="connsiteX239" fmla="*/ 432449 w 561124"/>
                <a:gd name="connsiteY239" fmla="*/ 222499 h 543221"/>
                <a:gd name="connsiteX240" fmla="*/ 432449 w 561124"/>
                <a:gd name="connsiteY240" fmla="*/ 254807 h 543221"/>
                <a:gd name="connsiteX241" fmla="*/ 430057 w 561124"/>
                <a:gd name="connsiteY241" fmla="*/ 260617 h 543221"/>
                <a:gd name="connsiteX242" fmla="*/ 418436 w 561124"/>
                <a:gd name="connsiteY242" fmla="*/ 260617 h 543221"/>
                <a:gd name="connsiteX243" fmla="*/ 381188 w 561124"/>
                <a:gd name="connsiteY243" fmla="*/ 223368 h 543221"/>
                <a:gd name="connsiteX244" fmla="*/ 336297 w 561124"/>
                <a:gd name="connsiteY244" fmla="*/ 223368 h 543221"/>
                <a:gd name="connsiteX245" fmla="*/ 328065 w 561124"/>
                <a:gd name="connsiteY245" fmla="*/ 215167 h 543221"/>
                <a:gd name="connsiteX246" fmla="*/ 336297 w 561124"/>
                <a:gd name="connsiteY246" fmla="*/ 206934 h 543221"/>
                <a:gd name="connsiteX247" fmla="*/ 384606 w 561124"/>
                <a:gd name="connsiteY247" fmla="*/ 206934 h 543221"/>
                <a:gd name="connsiteX248" fmla="*/ 390446 w 561124"/>
                <a:gd name="connsiteY248" fmla="*/ 209388 h 543221"/>
                <a:gd name="connsiteX249" fmla="*/ 416013 w 561124"/>
                <a:gd name="connsiteY249" fmla="*/ 234955 h 543221"/>
                <a:gd name="connsiteX250" fmla="*/ 416013 w 561124"/>
                <a:gd name="connsiteY250" fmla="*/ 215166 h 543221"/>
                <a:gd name="connsiteX251" fmla="*/ 424247 w 561124"/>
                <a:gd name="connsiteY251" fmla="*/ 206933 h 543221"/>
                <a:gd name="connsiteX252" fmla="*/ 440588 w 561124"/>
                <a:gd name="connsiteY252" fmla="*/ 200129 h 543221"/>
                <a:gd name="connsiteX253" fmla="*/ 447391 w 561124"/>
                <a:gd name="connsiteY253" fmla="*/ 183789 h 543221"/>
                <a:gd name="connsiteX254" fmla="*/ 447391 w 561124"/>
                <a:gd name="connsiteY254" fmla="*/ 104632 h 543221"/>
                <a:gd name="connsiteX255" fmla="*/ 440588 w 561124"/>
                <a:gd name="connsiteY255" fmla="*/ 88292 h 543221"/>
                <a:gd name="connsiteX256" fmla="*/ 424247 w 561124"/>
                <a:gd name="connsiteY256" fmla="*/ 81488 h 543221"/>
                <a:gd name="connsiteX257" fmla="*/ 284631 w 561124"/>
                <a:gd name="connsiteY257" fmla="*/ 81488 h 543221"/>
                <a:gd name="connsiteX258" fmla="*/ 284631 w 561124"/>
                <a:gd name="connsiteY258" fmla="*/ 141912 h 543221"/>
                <a:gd name="connsiteX259" fmla="*/ 269999 w 561124"/>
                <a:gd name="connsiteY259" fmla="*/ 177110 h 543221"/>
                <a:gd name="connsiteX260" fmla="*/ 234802 w 561124"/>
                <a:gd name="connsiteY260" fmla="*/ 191742 h 543221"/>
                <a:gd name="connsiteX261" fmla="*/ 229084 w 561124"/>
                <a:gd name="connsiteY261" fmla="*/ 191742 h 543221"/>
                <a:gd name="connsiteX262" fmla="*/ 94007 w 561124"/>
                <a:gd name="connsiteY262" fmla="*/ 175306 h 543221"/>
                <a:gd name="connsiteX263" fmla="*/ 234802 w 561124"/>
                <a:gd name="connsiteY263" fmla="*/ 175306 h 543221"/>
                <a:gd name="connsiteX264" fmla="*/ 258381 w 561124"/>
                <a:gd name="connsiteY264" fmla="*/ 165490 h 543221"/>
                <a:gd name="connsiteX265" fmla="*/ 268198 w 561124"/>
                <a:gd name="connsiteY265" fmla="*/ 141910 h 543221"/>
                <a:gd name="connsiteX266" fmla="*/ 268198 w 561124"/>
                <a:gd name="connsiteY266" fmla="*/ 49830 h 543221"/>
                <a:gd name="connsiteX267" fmla="*/ 258381 w 561124"/>
                <a:gd name="connsiteY267" fmla="*/ 26251 h 543221"/>
                <a:gd name="connsiteX268" fmla="*/ 234802 w 561124"/>
                <a:gd name="connsiteY268" fmla="*/ 16434 h 543221"/>
                <a:gd name="connsiteX269" fmla="*/ 54367 w 561124"/>
                <a:gd name="connsiteY269" fmla="*/ 16434 h 543221"/>
                <a:gd name="connsiteX270" fmla="*/ 30786 w 561124"/>
                <a:gd name="connsiteY270" fmla="*/ 26251 h 543221"/>
                <a:gd name="connsiteX271" fmla="*/ 20969 w 561124"/>
                <a:gd name="connsiteY271" fmla="*/ 49830 h 543221"/>
                <a:gd name="connsiteX272" fmla="*/ 20969 w 561124"/>
                <a:gd name="connsiteY272" fmla="*/ 141911 h 543221"/>
                <a:gd name="connsiteX273" fmla="*/ 30786 w 561124"/>
                <a:gd name="connsiteY273" fmla="*/ 165491 h 543221"/>
                <a:gd name="connsiteX274" fmla="*/ 54367 w 561124"/>
                <a:gd name="connsiteY274" fmla="*/ 175307 h 543221"/>
                <a:gd name="connsiteX275" fmla="*/ 62568 w 561124"/>
                <a:gd name="connsiteY275" fmla="*/ 183540 h 543221"/>
                <a:gd name="connsiteX276" fmla="*/ 62568 w 561124"/>
                <a:gd name="connsiteY276" fmla="*/ 203330 h 543221"/>
                <a:gd name="connsiteX277" fmla="*/ 88197 w 561124"/>
                <a:gd name="connsiteY277" fmla="*/ 177732 h 543221"/>
                <a:gd name="connsiteX278" fmla="*/ 94007 w 561124"/>
                <a:gd name="connsiteY278" fmla="*/ 175306 h 543221"/>
                <a:gd name="connsiteX279" fmla="*/ 433285 w 561124"/>
                <a:gd name="connsiteY279" fmla="*/ 479133 h 543221"/>
                <a:gd name="connsiteX280" fmla="*/ 127871 w 561124"/>
                <a:gd name="connsiteY280" fmla="*/ 479133 h 543221"/>
                <a:gd name="connsiteX281" fmla="*/ 127871 w 561124"/>
                <a:gd name="connsiteY281" fmla="*/ 526788 h 543221"/>
                <a:gd name="connsiteX282" fmla="*/ 433286 w 561124"/>
                <a:gd name="connsiteY282" fmla="*/ 526788 h 543221"/>
                <a:gd name="connsiteX283" fmla="*/ 433286 w 561124"/>
                <a:gd name="connsiteY283" fmla="*/ 479133 h 54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</a:cxnLst>
              <a:rect l="l" t="t" r="r" b="b"/>
              <a:pathLst>
                <a:path w="561124" h="543221">
                  <a:moveTo>
                    <a:pt x="30010" y="335266"/>
                  </a:moveTo>
                  <a:cubicBezTo>
                    <a:pt x="31844" y="340236"/>
                    <a:pt x="34733" y="344710"/>
                    <a:pt x="38429" y="348376"/>
                  </a:cubicBezTo>
                  <a:cubicBezTo>
                    <a:pt x="44984" y="354931"/>
                    <a:pt x="53995" y="359000"/>
                    <a:pt x="63935" y="359000"/>
                  </a:cubicBezTo>
                  <a:cubicBezTo>
                    <a:pt x="73846" y="359000"/>
                    <a:pt x="82886" y="354931"/>
                    <a:pt x="89440" y="348376"/>
                  </a:cubicBezTo>
                  <a:cubicBezTo>
                    <a:pt x="95995" y="341822"/>
                    <a:pt x="100064" y="332782"/>
                    <a:pt x="100064" y="322871"/>
                  </a:cubicBezTo>
                  <a:lnTo>
                    <a:pt x="100064" y="302771"/>
                  </a:lnTo>
                  <a:cubicBezTo>
                    <a:pt x="92454" y="303423"/>
                    <a:pt x="85774" y="301777"/>
                    <a:pt x="80555" y="299602"/>
                  </a:cubicBezTo>
                  <a:cubicBezTo>
                    <a:pt x="80088" y="301869"/>
                    <a:pt x="79561" y="304076"/>
                    <a:pt x="78877" y="306250"/>
                  </a:cubicBezTo>
                  <a:cubicBezTo>
                    <a:pt x="76299" y="314637"/>
                    <a:pt x="71981" y="322280"/>
                    <a:pt x="65146" y="327779"/>
                  </a:cubicBezTo>
                  <a:cubicBezTo>
                    <a:pt x="58219" y="333371"/>
                    <a:pt x="49024" y="336602"/>
                    <a:pt x="36845" y="335980"/>
                  </a:cubicBezTo>
                  <a:cubicBezTo>
                    <a:pt x="34670" y="335886"/>
                    <a:pt x="32402" y="335639"/>
                    <a:pt x="30010" y="335266"/>
                  </a:cubicBezTo>
                  <a:close/>
                  <a:moveTo>
                    <a:pt x="242941" y="281429"/>
                  </a:moveTo>
                  <a:lnTo>
                    <a:pt x="315202" y="281429"/>
                  </a:lnTo>
                  <a:lnTo>
                    <a:pt x="315202" y="258719"/>
                  </a:lnTo>
                  <a:lnTo>
                    <a:pt x="259562" y="258719"/>
                  </a:lnTo>
                  <a:cubicBezTo>
                    <a:pt x="254995" y="258719"/>
                    <a:pt x="250831" y="260615"/>
                    <a:pt x="247818" y="263627"/>
                  </a:cubicBezTo>
                  <a:cubicBezTo>
                    <a:pt x="244805" y="266641"/>
                    <a:pt x="242941" y="270773"/>
                    <a:pt x="242941" y="275340"/>
                  </a:cubicBezTo>
                  <a:close/>
                  <a:moveTo>
                    <a:pt x="315200" y="297863"/>
                  </a:moveTo>
                  <a:lnTo>
                    <a:pt x="242940" y="297863"/>
                  </a:lnTo>
                  <a:lnTo>
                    <a:pt x="242940" y="322870"/>
                  </a:lnTo>
                  <a:cubicBezTo>
                    <a:pt x="242940" y="332781"/>
                    <a:pt x="247010" y="341821"/>
                    <a:pt x="253564" y="348375"/>
                  </a:cubicBezTo>
                  <a:cubicBezTo>
                    <a:pt x="260118" y="354930"/>
                    <a:pt x="269159" y="358999"/>
                    <a:pt x="279069" y="358999"/>
                  </a:cubicBezTo>
                  <a:cubicBezTo>
                    <a:pt x="289010" y="358999"/>
                    <a:pt x="298050" y="354930"/>
                    <a:pt x="304575" y="348375"/>
                  </a:cubicBezTo>
                  <a:cubicBezTo>
                    <a:pt x="311129" y="341821"/>
                    <a:pt x="315199" y="332781"/>
                    <a:pt x="315199" y="322870"/>
                  </a:cubicBezTo>
                  <a:lnTo>
                    <a:pt x="315199" y="297863"/>
                  </a:lnTo>
                  <a:close/>
                  <a:moveTo>
                    <a:pt x="540434" y="352726"/>
                  </a:moveTo>
                  <a:cubicBezTo>
                    <a:pt x="544845" y="355056"/>
                    <a:pt x="548728" y="358225"/>
                    <a:pt x="551928" y="361983"/>
                  </a:cubicBezTo>
                  <a:cubicBezTo>
                    <a:pt x="557675" y="368756"/>
                    <a:pt x="561124" y="377485"/>
                    <a:pt x="561124" y="386960"/>
                  </a:cubicBezTo>
                  <a:lnTo>
                    <a:pt x="561124" y="442382"/>
                  </a:lnTo>
                  <a:cubicBezTo>
                    <a:pt x="561124" y="446918"/>
                    <a:pt x="557458" y="450583"/>
                    <a:pt x="552923" y="450583"/>
                  </a:cubicBezTo>
                  <a:cubicBezTo>
                    <a:pt x="548388" y="450583"/>
                    <a:pt x="544690" y="446917"/>
                    <a:pt x="544690" y="442382"/>
                  </a:cubicBezTo>
                  <a:lnTo>
                    <a:pt x="544690" y="386960"/>
                  </a:lnTo>
                  <a:cubicBezTo>
                    <a:pt x="544690" y="381493"/>
                    <a:pt x="542701" y="376459"/>
                    <a:pt x="539409" y="372576"/>
                  </a:cubicBezTo>
                  <a:cubicBezTo>
                    <a:pt x="536488" y="369128"/>
                    <a:pt x="532543" y="366581"/>
                    <a:pt x="528039" y="365370"/>
                  </a:cubicBezTo>
                  <a:cubicBezTo>
                    <a:pt x="519372" y="371706"/>
                    <a:pt x="508714" y="375435"/>
                    <a:pt x="497221" y="375435"/>
                  </a:cubicBezTo>
                  <a:cubicBezTo>
                    <a:pt x="485323" y="375435"/>
                    <a:pt x="474324" y="371459"/>
                    <a:pt x="465470" y="364717"/>
                  </a:cubicBezTo>
                  <a:cubicBezTo>
                    <a:pt x="463793" y="364904"/>
                    <a:pt x="462177" y="365371"/>
                    <a:pt x="460624" y="366085"/>
                  </a:cubicBezTo>
                  <a:cubicBezTo>
                    <a:pt x="458511" y="367078"/>
                    <a:pt x="456585" y="368601"/>
                    <a:pt x="455031" y="370651"/>
                  </a:cubicBezTo>
                  <a:lnTo>
                    <a:pt x="410885" y="429118"/>
                  </a:lnTo>
                  <a:cubicBezTo>
                    <a:pt x="409332" y="431169"/>
                    <a:pt x="406909" y="432412"/>
                    <a:pt x="404331" y="432412"/>
                  </a:cubicBezTo>
                  <a:lnTo>
                    <a:pt x="347760" y="432412"/>
                  </a:lnTo>
                  <a:cubicBezTo>
                    <a:pt x="343566" y="432412"/>
                    <a:pt x="339776" y="434089"/>
                    <a:pt x="337043" y="436822"/>
                  </a:cubicBezTo>
                  <a:cubicBezTo>
                    <a:pt x="334308" y="439587"/>
                    <a:pt x="332600" y="443377"/>
                    <a:pt x="332600" y="447540"/>
                  </a:cubicBezTo>
                  <a:cubicBezTo>
                    <a:pt x="332600" y="451733"/>
                    <a:pt x="334308" y="455524"/>
                    <a:pt x="337043" y="458257"/>
                  </a:cubicBezTo>
                  <a:cubicBezTo>
                    <a:pt x="339776" y="460991"/>
                    <a:pt x="343566" y="462700"/>
                    <a:pt x="347760" y="462700"/>
                  </a:cubicBezTo>
                  <a:lnTo>
                    <a:pt x="415328" y="462700"/>
                  </a:lnTo>
                  <a:cubicBezTo>
                    <a:pt x="418033" y="462700"/>
                    <a:pt x="420113" y="462421"/>
                    <a:pt x="422693" y="461116"/>
                  </a:cubicBezTo>
                  <a:cubicBezTo>
                    <a:pt x="427477" y="458723"/>
                    <a:pt x="431950" y="451455"/>
                    <a:pt x="435212" y="447105"/>
                  </a:cubicBezTo>
                  <a:lnTo>
                    <a:pt x="464446" y="408428"/>
                  </a:lnTo>
                  <a:cubicBezTo>
                    <a:pt x="467180" y="404794"/>
                    <a:pt x="472305" y="404078"/>
                    <a:pt x="475939" y="406813"/>
                  </a:cubicBezTo>
                  <a:cubicBezTo>
                    <a:pt x="479543" y="409546"/>
                    <a:pt x="480258" y="414702"/>
                    <a:pt x="477524" y="418307"/>
                  </a:cubicBezTo>
                  <a:lnTo>
                    <a:pt x="449720" y="455150"/>
                  </a:lnTo>
                  <a:lnTo>
                    <a:pt x="449720" y="526789"/>
                  </a:lnTo>
                  <a:lnTo>
                    <a:pt x="544690" y="526789"/>
                  </a:lnTo>
                  <a:lnTo>
                    <a:pt x="544690" y="479599"/>
                  </a:lnTo>
                  <a:cubicBezTo>
                    <a:pt x="544690" y="475063"/>
                    <a:pt x="548387" y="471398"/>
                    <a:pt x="552923" y="471398"/>
                  </a:cubicBezTo>
                  <a:cubicBezTo>
                    <a:pt x="557459" y="471398"/>
                    <a:pt x="561124" y="475064"/>
                    <a:pt x="561124" y="479599"/>
                  </a:cubicBezTo>
                  <a:lnTo>
                    <a:pt x="561124" y="535021"/>
                  </a:lnTo>
                  <a:cubicBezTo>
                    <a:pt x="561124" y="539557"/>
                    <a:pt x="557458" y="543222"/>
                    <a:pt x="552923" y="543222"/>
                  </a:cubicBezTo>
                  <a:cubicBezTo>
                    <a:pt x="371338" y="543222"/>
                    <a:pt x="189786" y="543222"/>
                    <a:pt x="8233" y="543222"/>
                  </a:cubicBezTo>
                  <a:cubicBezTo>
                    <a:pt x="3698" y="543222"/>
                    <a:pt x="0" y="539556"/>
                    <a:pt x="0" y="535021"/>
                  </a:cubicBezTo>
                  <a:lnTo>
                    <a:pt x="0" y="479599"/>
                  </a:lnTo>
                  <a:cubicBezTo>
                    <a:pt x="0" y="475063"/>
                    <a:pt x="3698" y="471398"/>
                    <a:pt x="8233" y="471398"/>
                  </a:cubicBezTo>
                  <a:cubicBezTo>
                    <a:pt x="12769" y="471398"/>
                    <a:pt x="16434" y="475064"/>
                    <a:pt x="16434" y="479599"/>
                  </a:cubicBezTo>
                  <a:lnTo>
                    <a:pt x="16434" y="526789"/>
                  </a:lnTo>
                  <a:lnTo>
                    <a:pt x="111436" y="526789"/>
                  </a:lnTo>
                  <a:lnTo>
                    <a:pt x="111436" y="455150"/>
                  </a:lnTo>
                  <a:lnTo>
                    <a:pt x="83601" y="418307"/>
                  </a:lnTo>
                  <a:cubicBezTo>
                    <a:pt x="80868" y="414702"/>
                    <a:pt x="81582" y="409546"/>
                    <a:pt x="85217" y="406813"/>
                  </a:cubicBezTo>
                  <a:cubicBezTo>
                    <a:pt x="88821" y="404078"/>
                    <a:pt x="93977" y="404793"/>
                    <a:pt x="96712" y="408428"/>
                  </a:cubicBezTo>
                  <a:lnTo>
                    <a:pt x="125292" y="446267"/>
                  </a:lnTo>
                  <a:cubicBezTo>
                    <a:pt x="127901" y="449715"/>
                    <a:pt x="130512" y="453193"/>
                    <a:pt x="133120" y="456674"/>
                  </a:cubicBezTo>
                  <a:cubicBezTo>
                    <a:pt x="134611" y="458630"/>
                    <a:pt x="136444" y="460122"/>
                    <a:pt x="138464" y="461116"/>
                  </a:cubicBezTo>
                  <a:cubicBezTo>
                    <a:pt x="140731" y="462265"/>
                    <a:pt x="142844" y="462700"/>
                    <a:pt x="145330" y="462700"/>
                  </a:cubicBezTo>
                  <a:lnTo>
                    <a:pt x="213396" y="462700"/>
                  </a:lnTo>
                  <a:cubicBezTo>
                    <a:pt x="217559" y="462700"/>
                    <a:pt x="221349" y="460991"/>
                    <a:pt x="224113" y="458257"/>
                  </a:cubicBezTo>
                  <a:cubicBezTo>
                    <a:pt x="226848" y="455524"/>
                    <a:pt x="228524" y="451733"/>
                    <a:pt x="228524" y="447540"/>
                  </a:cubicBezTo>
                  <a:cubicBezTo>
                    <a:pt x="228524" y="443377"/>
                    <a:pt x="226848" y="439587"/>
                    <a:pt x="224113" y="436822"/>
                  </a:cubicBezTo>
                  <a:cubicBezTo>
                    <a:pt x="221349" y="434089"/>
                    <a:pt x="217559" y="432412"/>
                    <a:pt x="213396" y="432412"/>
                  </a:cubicBezTo>
                  <a:lnTo>
                    <a:pt x="156794" y="432412"/>
                  </a:lnTo>
                  <a:cubicBezTo>
                    <a:pt x="154308" y="432412"/>
                    <a:pt x="151854" y="431262"/>
                    <a:pt x="150240" y="429118"/>
                  </a:cubicBezTo>
                  <a:lnTo>
                    <a:pt x="106094" y="370651"/>
                  </a:lnTo>
                  <a:cubicBezTo>
                    <a:pt x="103577" y="367327"/>
                    <a:pt x="99818" y="365184"/>
                    <a:pt x="95656" y="364717"/>
                  </a:cubicBezTo>
                  <a:cubicBezTo>
                    <a:pt x="86833" y="371428"/>
                    <a:pt x="75836" y="375435"/>
                    <a:pt x="63937" y="375435"/>
                  </a:cubicBezTo>
                  <a:cubicBezTo>
                    <a:pt x="52443" y="375435"/>
                    <a:pt x="41756" y="371707"/>
                    <a:pt x="33089" y="365401"/>
                  </a:cubicBezTo>
                  <a:cubicBezTo>
                    <a:pt x="28678" y="366551"/>
                    <a:pt x="24763" y="369067"/>
                    <a:pt x="21842" y="372422"/>
                  </a:cubicBezTo>
                  <a:cubicBezTo>
                    <a:pt x="18486" y="376336"/>
                    <a:pt x="16436" y="381400"/>
                    <a:pt x="16436" y="386961"/>
                  </a:cubicBezTo>
                  <a:lnTo>
                    <a:pt x="16436" y="442383"/>
                  </a:lnTo>
                  <a:cubicBezTo>
                    <a:pt x="16436" y="446919"/>
                    <a:pt x="12770" y="450584"/>
                    <a:pt x="8235" y="450584"/>
                  </a:cubicBezTo>
                  <a:cubicBezTo>
                    <a:pt x="3700" y="450584"/>
                    <a:pt x="2" y="446918"/>
                    <a:pt x="2" y="442383"/>
                  </a:cubicBezTo>
                  <a:lnTo>
                    <a:pt x="2" y="386961"/>
                  </a:lnTo>
                  <a:cubicBezTo>
                    <a:pt x="2" y="377361"/>
                    <a:pt x="3575" y="368508"/>
                    <a:pt x="9446" y="361705"/>
                  </a:cubicBezTo>
                  <a:cubicBezTo>
                    <a:pt x="12615" y="358071"/>
                    <a:pt x="16436" y="354994"/>
                    <a:pt x="20723" y="352727"/>
                  </a:cubicBezTo>
                  <a:cubicBezTo>
                    <a:pt x="14603" y="343935"/>
                    <a:pt x="11373" y="333559"/>
                    <a:pt x="11373" y="322872"/>
                  </a:cubicBezTo>
                  <a:lnTo>
                    <a:pt x="11373" y="275341"/>
                  </a:lnTo>
                  <a:cubicBezTo>
                    <a:pt x="11373" y="266238"/>
                    <a:pt x="15069" y="257975"/>
                    <a:pt x="21065" y="251980"/>
                  </a:cubicBezTo>
                  <a:cubicBezTo>
                    <a:pt x="27062" y="246016"/>
                    <a:pt x="35294" y="242287"/>
                    <a:pt x="44396" y="242287"/>
                  </a:cubicBezTo>
                  <a:lnTo>
                    <a:pt x="83445" y="242287"/>
                  </a:lnTo>
                  <a:cubicBezTo>
                    <a:pt x="92548" y="242287"/>
                    <a:pt x="100812" y="246015"/>
                    <a:pt x="106806" y="251980"/>
                  </a:cubicBezTo>
                  <a:cubicBezTo>
                    <a:pt x="112803" y="257976"/>
                    <a:pt x="116500" y="266239"/>
                    <a:pt x="116500" y="275341"/>
                  </a:cubicBezTo>
                  <a:lnTo>
                    <a:pt x="116500" y="322872"/>
                  </a:lnTo>
                  <a:cubicBezTo>
                    <a:pt x="116500" y="333403"/>
                    <a:pt x="113362" y="343252"/>
                    <a:pt x="107987" y="351484"/>
                  </a:cubicBezTo>
                  <a:cubicBezTo>
                    <a:pt x="112430" y="353721"/>
                    <a:pt x="116188" y="356796"/>
                    <a:pt x="119202" y="360773"/>
                  </a:cubicBezTo>
                  <a:lnTo>
                    <a:pt x="160863" y="415946"/>
                  </a:lnTo>
                  <a:lnTo>
                    <a:pt x="193761" y="415946"/>
                  </a:lnTo>
                  <a:lnTo>
                    <a:pt x="193761" y="382613"/>
                  </a:lnTo>
                  <a:cubicBezTo>
                    <a:pt x="193761" y="373169"/>
                    <a:pt x="198763" y="364625"/>
                    <a:pt x="206871" y="357387"/>
                  </a:cubicBezTo>
                  <a:cubicBezTo>
                    <a:pt x="213147" y="351795"/>
                    <a:pt x="221411" y="346917"/>
                    <a:pt x="230544" y="343066"/>
                  </a:cubicBezTo>
                  <a:cubicBezTo>
                    <a:pt x="227935" y="336821"/>
                    <a:pt x="226507" y="330018"/>
                    <a:pt x="226507" y="322872"/>
                  </a:cubicBezTo>
                  <a:lnTo>
                    <a:pt x="226507" y="289662"/>
                  </a:lnTo>
                  <a:lnTo>
                    <a:pt x="226507" y="275340"/>
                  </a:lnTo>
                  <a:cubicBezTo>
                    <a:pt x="226507" y="266237"/>
                    <a:pt x="230234" y="257973"/>
                    <a:pt x="236200" y="251979"/>
                  </a:cubicBezTo>
                  <a:cubicBezTo>
                    <a:pt x="242196" y="246015"/>
                    <a:pt x="250460" y="242286"/>
                    <a:pt x="259562" y="242286"/>
                  </a:cubicBezTo>
                  <a:lnTo>
                    <a:pt x="323433" y="242286"/>
                  </a:lnTo>
                  <a:cubicBezTo>
                    <a:pt x="327970" y="242286"/>
                    <a:pt x="331667" y="245983"/>
                    <a:pt x="331667" y="250519"/>
                  </a:cubicBezTo>
                  <a:lnTo>
                    <a:pt x="331667" y="289663"/>
                  </a:lnTo>
                  <a:lnTo>
                    <a:pt x="331667" y="322872"/>
                  </a:lnTo>
                  <a:cubicBezTo>
                    <a:pt x="331667" y="329613"/>
                    <a:pt x="330363" y="336076"/>
                    <a:pt x="328033" y="342040"/>
                  </a:cubicBezTo>
                  <a:cubicBezTo>
                    <a:pt x="337849" y="345892"/>
                    <a:pt x="346734" y="350863"/>
                    <a:pt x="353446" y="356640"/>
                  </a:cubicBezTo>
                  <a:cubicBezTo>
                    <a:pt x="362050" y="364035"/>
                    <a:pt x="367363" y="372857"/>
                    <a:pt x="367363" y="382612"/>
                  </a:cubicBezTo>
                  <a:lnTo>
                    <a:pt x="367363" y="415945"/>
                  </a:lnTo>
                  <a:lnTo>
                    <a:pt x="400261" y="415945"/>
                  </a:lnTo>
                  <a:lnTo>
                    <a:pt x="441922" y="360772"/>
                  </a:lnTo>
                  <a:cubicBezTo>
                    <a:pt x="444999" y="356732"/>
                    <a:pt x="448850" y="353626"/>
                    <a:pt x="453169" y="351515"/>
                  </a:cubicBezTo>
                  <a:cubicBezTo>
                    <a:pt x="447763" y="343251"/>
                    <a:pt x="444625" y="333403"/>
                    <a:pt x="444625" y="322871"/>
                  </a:cubicBezTo>
                  <a:lnTo>
                    <a:pt x="444625" y="275340"/>
                  </a:lnTo>
                  <a:cubicBezTo>
                    <a:pt x="444625" y="266237"/>
                    <a:pt x="448353" y="257973"/>
                    <a:pt x="454319" y="251979"/>
                  </a:cubicBezTo>
                  <a:cubicBezTo>
                    <a:pt x="460315" y="246015"/>
                    <a:pt x="468578" y="242286"/>
                    <a:pt x="477680" y="242286"/>
                  </a:cubicBezTo>
                  <a:lnTo>
                    <a:pt x="516732" y="242286"/>
                  </a:lnTo>
                  <a:cubicBezTo>
                    <a:pt x="525834" y="242286"/>
                    <a:pt x="534098" y="246013"/>
                    <a:pt x="540093" y="251979"/>
                  </a:cubicBezTo>
                  <a:cubicBezTo>
                    <a:pt x="546057" y="257975"/>
                    <a:pt x="549785" y="266238"/>
                    <a:pt x="549785" y="275340"/>
                  </a:cubicBezTo>
                  <a:lnTo>
                    <a:pt x="549785" y="322871"/>
                  </a:lnTo>
                  <a:cubicBezTo>
                    <a:pt x="549784" y="333556"/>
                    <a:pt x="546523" y="343933"/>
                    <a:pt x="540434" y="352726"/>
                  </a:cubicBezTo>
                  <a:close/>
                  <a:moveTo>
                    <a:pt x="531114" y="335266"/>
                  </a:moveTo>
                  <a:cubicBezTo>
                    <a:pt x="528753" y="335639"/>
                    <a:pt x="526454" y="335886"/>
                    <a:pt x="524279" y="335980"/>
                  </a:cubicBezTo>
                  <a:cubicBezTo>
                    <a:pt x="512132" y="336601"/>
                    <a:pt x="502936" y="333370"/>
                    <a:pt x="496008" y="327779"/>
                  </a:cubicBezTo>
                  <a:cubicBezTo>
                    <a:pt x="489142" y="322280"/>
                    <a:pt x="484824" y="314638"/>
                    <a:pt x="482246" y="306250"/>
                  </a:cubicBezTo>
                  <a:cubicBezTo>
                    <a:pt x="481592" y="304076"/>
                    <a:pt x="481035" y="301869"/>
                    <a:pt x="480598" y="299602"/>
                  </a:cubicBezTo>
                  <a:cubicBezTo>
                    <a:pt x="475349" y="301776"/>
                    <a:pt x="468701" y="303422"/>
                    <a:pt x="461059" y="302771"/>
                  </a:cubicBezTo>
                  <a:lnTo>
                    <a:pt x="461059" y="322871"/>
                  </a:lnTo>
                  <a:cubicBezTo>
                    <a:pt x="461059" y="332782"/>
                    <a:pt x="465128" y="341822"/>
                    <a:pt x="471683" y="348376"/>
                  </a:cubicBezTo>
                  <a:cubicBezTo>
                    <a:pt x="478237" y="354931"/>
                    <a:pt x="487278" y="359000"/>
                    <a:pt x="497219" y="359000"/>
                  </a:cubicBezTo>
                  <a:cubicBezTo>
                    <a:pt x="507129" y="359000"/>
                    <a:pt x="516171" y="354931"/>
                    <a:pt x="522725" y="348376"/>
                  </a:cubicBezTo>
                  <a:cubicBezTo>
                    <a:pt x="526392" y="344710"/>
                    <a:pt x="529280" y="340236"/>
                    <a:pt x="531114" y="335266"/>
                  </a:cubicBezTo>
                  <a:close/>
                  <a:moveTo>
                    <a:pt x="461059" y="286306"/>
                  </a:moveTo>
                  <a:cubicBezTo>
                    <a:pt x="472025" y="287859"/>
                    <a:pt x="480039" y="281490"/>
                    <a:pt x="481469" y="280247"/>
                  </a:cubicBezTo>
                  <a:cubicBezTo>
                    <a:pt x="483085" y="278881"/>
                    <a:pt x="484606" y="278042"/>
                    <a:pt x="486812" y="277948"/>
                  </a:cubicBezTo>
                  <a:cubicBezTo>
                    <a:pt x="491348" y="277731"/>
                    <a:pt x="495169" y="281211"/>
                    <a:pt x="495386" y="285746"/>
                  </a:cubicBezTo>
                  <a:cubicBezTo>
                    <a:pt x="495667" y="291090"/>
                    <a:pt x="496411" y="296496"/>
                    <a:pt x="497933" y="301434"/>
                  </a:cubicBezTo>
                  <a:cubicBezTo>
                    <a:pt x="499611" y="306933"/>
                    <a:pt x="502251" y="311779"/>
                    <a:pt x="506260" y="315010"/>
                  </a:cubicBezTo>
                  <a:cubicBezTo>
                    <a:pt x="510205" y="318179"/>
                    <a:pt x="515767" y="319981"/>
                    <a:pt x="523502" y="319607"/>
                  </a:cubicBezTo>
                  <a:cubicBezTo>
                    <a:pt x="526484" y="319452"/>
                    <a:pt x="529746" y="318987"/>
                    <a:pt x="533350" y="318178"/>
                  </a:cubicBezTo>
                  <a:lnTo>
                    <a:pt x="533350" y="275338"/>
                  </a:lnTo>
                  <a:cubicBezTo>
                    <a:pt x="533350" y="270771"/>
                    <a:pt x="531455" y="266639"/>
                    <a:pt x="528441" y="263625"/>
                  </a:cubicBezTo>
                  <a:cubicBezTo>
                    <a:pt x="525428" y="260613"/>
                    <a:pt x="521295" y="258717"/>
                    <a:pt x="516729" y="258717"/>
                  </a:cubicBezTo>
                  <a:lnTo>
                    <a:pt x="477679" y="258717"/>
                  </a:lnTo>
                  <a:cubicBezTo>
                    <a:pt x="473112" y="258717"/>
                    <a:pt x="468979" y="260613"/>
                    <a:pt x="465966" y="263625"/>
                  </a:cubicBezTo>
                  <a:cubicBezTo>
                    <a:pt x="462953" y="266639"/>
                    <a:pt x="461059" y="270771"/>
                    <a:pt x="461059" y="275338"/>
                  </a:cubicBezTo>
                  <a:close/>
                  <a:moveTo>
                    <a:pt x="100065" y="286306"/>
                  </a:moveTo>
                  <a:lnTo>
                    <a:pt x="100065" y="275339"/>
                  </a:lnTo>
                  <a:cubicBezTo>
                    <a:pt x="100065" y="270772"/>
                    <a:pt x="98202" y="266640"/>
                    <a:pt x="95188" y="263626"/>
                  </a:cubicBezTo>
                  <a:cubicBezTo>
                    <a:pt x="92176" y="260614"/>
                    <a:pt x="88012" y="258718"/>
                    <a:pt x="83445" y="258718"/>
                  </a:cubicBezTo>
                  <a:lnTo>
                    <a:pt x="44393" y="258718"/>
                  </a:lnTo>
                  <a:cubicBezTo>
                    <a:pt x="39858" y="258718"/>
                    <a:pt x="35695" y="260614"/>
                    <a:pt x="32681" y="263626"/>
                  </a:cubicBezTo>
                  <a:cubicBezTo>
                    <a:pt x="29668" y="266640"/>
                    <a:pt x="27804" y="270772"/>
                    <a:pt x="27804" y="275339"/>
                  </a:cubicBezTo>
                  <a:lnTo>
                    <a:pt x="27804" y="318179"/>
                  </a:lnTo>
                  <a:cubicBezTo>
                    <a:pt x="31377" y="318987"/>
                    <a:pt x="34638" y="319453"/>
                    <a:pt x="37622" y="319608"/>
                  </a:cubicBezTo>
                  <a:cubicBezTo>
                    <a:pt x="45358" y="319982"/>
                    <a:pt x="50919" y="318179"/>
                    <a:pt x="54863" y="315011"/>
                  </a:cubicBezTo>
                  <a:cubicBezTo>
                    <a:pt x="58871" y="311781"/>
                    <a:pt x="61511" y="306934"/>
                    <a:pt x="63221" y="301435"/>
                  </a:cubicBezTo>
                  <a:cubicBezTo>
                    <a:pt x="64743" y="296496"/>
                    <a:pt x="65488" y="291091"/>
                    <a:pt x="65737" y="285747"/>
                  </a:cubicBezTo>
                  <a:cubicBezTo>
                    <a:pt x="65954" y="281211"/>
                    <a:pt x="69806" y="277732"/>
                    <a:pt x="74311" y="277949"/>
                  </a:cubicBezTo>
                  <a:cubicBezTo>
                    <a:pt x="76424" y="278044"/>
                    <a:pt x="78038" y="278819"/>
                    <a:pt x="79592" y="280186"/>
                  </a:cubicBezTo>
                  <a:cubicBezTo>
                    <a:pt x="80743" y="281211"/>
                    <a:pt x="88882" y="287890"/>
                    <a:pt x="100065" y="286306"/>
                  </a:cubicBezTo>
                  <a:close/>
                  <a:moveTo>
                    <a:pt x="239338" y="357199"/>
                  </a:moveTo>
                  <a:cubicBezTo>
                    <a:pt x="230762" y="360523"/>
                    <a:pt x="223183" y="364748"/>
                    <a:pt x="217776" y="369596"/>
                  </a:cubicBezTo>
                  <a:cubicBezTo>
                    <a:pt x="213086" y="373758"/>
                    <a:pt x="210196" y="378232"/>
                    <a:pt x="210196" y="382612"/>
                  </a:cubicBezTo>
                  <a:lnTo>
                    <a:pt x="210196" y="415945"/>
                  </a:lnTo>
                  <a:lnTo>
                    <a:pt x="213396" y="415945"/>
                  </a:lnTo>
                  <a:cubicBezTo>
                    <a:pt x="222096" y="415945"/>
                    <a:pt x="230017" y="419486"/>
                    <a:pt x="235733" y="425203"/>
                  </a:cubicBezTo>
                  <a:cubicBezTo>
                    <a:pt x="241450" y="430919"/>
                    <a:pt x="244991" y="438810"/>
                    <a:pt x="244991" y="447540"/>
                  </a:cubicBezTo>
                  <a:cubicBezTo>
                    <a:pt x="244991" y="453039"/>
                    <a:pt x="243562" y="458196"/>
                    <a:pt x="241108" y="462700"/>
                  </a:cubicBezTo>
                  <a:lnTo>
                    <a:pt x="320016" y="462700"/>
                  </a:lnTo>
                  <a:cubicBezTo>
                    <a:pt x="317562" y="458196"/>
                    <a:pt x="316164" y="453039"/>
                    <a:pt x="316164" y="447540"/>
                  </a:cubicBezTo>
                  <a:cubicBezTo>
                    <a:pt x="316164" y="438810"/>
                    <a:pt x="319705" y="430919"/>
                    <a:pt x="325422" y="425203"/>
                  </a:cubicBezTo>
                  <a:cubicBezTo>
                    <a:pt x="331139" y="419486"/>
                    <a:pt x="339028" y="415945"/>
                    <a:pt x="347759" y="415945"/>
                  </a:cubicBezTo>
                  <a:lnTo>
                    <a:pt x="350928" y="415945"/>
                  </a:lnTo>
                  <a:lnTo>
                    <a:pt x="350928" y="382612"/>
                  </a:lnTo>
                  <a:cubicBezTo>
                    <a:pt x="350928" y="378076"/>
                    <a:pt x="347821" y="373416"/>
                    <a:pt x="342789" y="369098"/>
                  </a:cubicBezTo>
                  <a:cubicBezTo>
                    <a:pt x="336886" y="364035"/>
                    <a:pt x="328684" y="359654"/>
                    <a:pt x="319550" y="356330"/>
                  </a:cubicBezTo>
                  <a:cubicBezTo>
                    <a:pt x="318494" y="357604"/>
                    <a:pt x="317376" y="358846"/>
                    <a:pt x="316226" y="359996"/>
                  </a:cubicBezTo>
                  <a:cubicBezTo>
                    <a:pt x="306689" y="369533"/>
                    <a:pt x="293548" y="375436"/>
                    <a:pt x="279072" y="375436"/>
                  </a:cubicBezTo>
                  <a:cubicBezTo>
                    <a:pt x="264625" y="375436"/>
                    <a:pt x="251454" y="369533"/>
                    <a:pt x="241947" y="359996"/>
                  </a:cubicBezTo>
                  <a:cubicBezTo>
                    <a:pt x="241046" y="359093"/>
                    <a:pt x="240175" y="358163"/>
                    <a:pt x="239338" y="357199"/>
                  </a:cubicBezTo>
                  <a:close/>
                  <a:moveTo>
                    <a:pt x="68502" y="60858"/>
                  </a:moveTo>
                  <a:cubicBezTo>
                    <a:pt x="63966" y="60858"/>
                    <a:pt x="60301" y="57161"/>
                    <a:pt x="60301" y="52625"/>
                  </a:cubicBezTo>
                  <a:cubicBezTo>
                    <a:pt x="60301" y="48089"/>
                    <a:pt x="63967" y="44424"/>
                    <a:pt x="68502" y="44424"/>
                  </a:cubicBezTo>
                  <a:lnTo>
                    <a:pt x="220665" y="44424"/>
                  </a:lnTo>
                  <a:cubicBezTo>
                    <a:pt x="225201" y="44424"/>
                    <a:pt x="228867" y="48090"/>
                    <a:pt x="228867" y="52625"/>
                  </a:cubicBezTo>
                  <a:cubicBezTo>
                    <a:pt x="228867" y="57161"/>
                    <a:pt x="225200" y="60858"/>
                    <a:pt x="220665" y="60858"/>
                  </a:cubicBezTo>
                  <a:close/>
                  <a:moveTo>
                    <a:pt x="68502" y="147347"/>
                  </a:moveTo>
                  <a:cubicBezTo>
                    <a:pt x="63966" y="147347"/>
                    <a:pt x="60301" y="143650"/>
                    <a:pt x="60301" y="139114"/>
                  </a:cubicBezTo>
                  <a:cubicBezTo>
                    <a:pt x="60301" y="134578"/>
                    <a:pt x="63967" y="130881"/>
                    <a:pt x="68502" y="130881"/>
                  </a:cubicBezTo>
                  <a:lnTo>
                    <a:pt x="144585" y="130881"/>
                  </a:lnTo>
                  <a:cubicBezTo>
                    <a:pt x="149121" y="130881"/>
                    <a:pt x="152818" y="134578"/>
                    <a:pt x="152818" y="139114"/>
                  </a:cubicBezTo>
                  <a:cubicBezTo>
                    <a:pt x="152818" y="143650"/>
                    <a:pt x="149121" y="147347"/>
                    <a:pt x="144585" y="147347"/>
                  </a:cubicBezTo>
                  <a:close/>
                  <a:moveTo>
                    <a:pt x="68502" y="104103"/>
                  </a:moveTo>
                  <a:cubicBezTo>
                    <a:pt x="63966" y="104103"/>
                    <a:pt x="60301" y="100405"/>
                    <a:pt x="60301" y="95870"/>
                  </a:cubicBezTo>
                  <a:cubicBezTo>
                    <a:pt x="60301" y="91334"/>
                    <a:pt x="63967" y="87669"/>
                    <a:pt x="68502" y="87669"/>
                  </a:cubicBezTo>
                  <a:lnTo>
                    <a:pt x="220665" y="87669"/>
                  </a:lnTo>
                  <a:cubicBezTo>
                    <a:pt x="225201" y="87669"/>
                    <a:pt x="228867" y="91335"/>
                    <a:pt x="228867" y="95870"/>
                  </a:cubicBezTo>
                  <a:cubicBezTo>
                    <a:pt x="228867" y="100405"/>
                    <a:pt x="225200" y="104103"/>
                    <a:pt x="220665" y="104103"/>
                  </a:cubicBezTo>
                  <a:close/>
                  <a:moveTo>
                    <a:pt x="229084" y="191740"/>
                  </a:moveTo>
                  <a:cubicBezTo>
                    <a:pt x="230234" y="194940"/>
                    <a:pt x="232066" y="197797"/>
                    <a:pt x="234398" y="200127"/>
                  </a:cubicBezTo>
                  <a:cubicBezTo>
                    <a:pt x="238561" y="204321"/>
                    <a:pt x="244339" y="206931"/>
                    <a:pt x="250769" y="206931"/>
                  </a:cubicBezTo>
                  <a:lnTo>
                    <a:pt x="299077" y="206931"/>
                  </a:lnTo>
                  <a:cubicBezTo>
                    <a:pt x="303613" y="206931"/>
                    <a:pt x="307278" y="210597"/>
                    <a:pt x="307278" y="215164"/>
                  </a:cubicBezTo>
                  <a:cubicBezTo>
                    <a:pt x="307278" y="219700"/>
                    <a:pt x="303612" y="223365"/>
                    <a:pt x="299077" y="223365"/>
                  </a:cubicBezTo>
                  <a:lnTo>
                    <a:pt x="250769" y="223365"/>
                  </a:lnTo>
                  <a:cubicBezTo>
                    <a:pt x="239803" y="223365"/>
                    <a:pt x="229923" y="218892"/>
                    <a:pt x="222777" y="211684"/>
                  </a:cubicBezTo>
                  <a:cubicBezTo>
                    <a:pt x="217434" y="206311"/>
                    <a:pt x="213644" y="199414"/>
                    <a:pt x="212028" y="191740"/>
                  </a:cubicBezTo>
                  <a:lnTo>
                    <a:pt x="97425" y="191740"/>
                  </a:lnTo>
                  <a:lnTo>
                    <a:pt x="60208" y="228957"/>
                  </a:lnTo>
                  <a:cubicBezTo>
                    <a:pt x="58717" y="230449"/>
                    <a:pt x="56667" y="231380"/>
                    <a:pt x="54368" y="231380"/>
                  </a:cubicBezTo>
                  <a:cubicBezTo>
                    <a:pt x="49832" y="231380"/>
                    <a:pt x="46135" y="227714"/>
                    <a:pt x="46135" y="223179"/>
                  </a:cubicBezTo>
                  <a:lnTo>
                    <a:pt x="46135" y="191057"/>
                  </a:lnTo>
                  <a:cubicBezTo>
                    <a:pt x="35696" y="189317"/>
                    <a:pt x="26344" y="184316"/>
                    <a:pt x="19169" y="177108"/>
                  </a:cubicBezTo>
                  <a:cubicBezTo>
                    <a:pt x="10129" y="168098"/>
                    <a:pt x="4537" y="155641"/>
                    <a:pt x="4537" y="141910"/>
                  </a:cubicBezTo>
                  <a:lnTo>
                    <a:pt x="4537" y="49830"/>
                  </a:lnTo>
                  <a:cubicBezTo>
                    <a:pt x="4537" y="36130"/>
                    <a:pt x="10130" y="23672"/>
                    <a:pt x="19169" y="14633"/>
                  </a:cubicBezTo>
                  <a:cubicBezTo>
                    <a:pt x="28178" y="5623"/>
                    <a:pt x="40635" y="0"/>
                    <a:pt x="54368" y="0"/>
                  </a:cubicBezTo>
                  <a:lnTo>
                    <a:pt x="234803" y="0"/>
                  </a:lnTo>
                  <a:cubicBezTo>
                    <a:pt x="248533" y="0"/>
                    <a:pt x="260992" y="5623"/>
                    <a:pt x="270000" y="14633"/>
                  </a:cubicBezTo>
                  <a:cubicBezTo>
                    <a:pt x="279041" y="23672"/>
                    <a:pt x="284632" y="36130"/>
                    <a:pt x="284632" y="49830"/>
                  </a:cubicBezTo>
                  <a:lnTo>
                    <a:pt x="284632" y="65053"/>
                  </a:lnTo>
                  <a:lnTo>
                    <a:pt x="424247" y="65053"/>
                  </a:lnTo>
                  <a:cubicBezTo>
                    <a:pt x="435151" y="65053"/>
                    <a:pt x="445031" y="69496"/>
                    <a:pt x="452207" y="76672"/>
                  </a:cubicBezTo>
                  <a:cubicBezTo>
                    <a:pt x="459383" y="83849"/>
                    <a:pt x="463826" y="93727"/>
                    <a:pt x="463826" y="104632"/>
                  </a:cubicBezTo>
                  <a:lnTo>
                    <a:pt x="463826" y="183789"/>
                  </a:lnTo>
                  <a:cubicBezTo>
                    <a:pt x="463826" y="194694"/>
                    <a:pt x="459383" y="204572"/>
                    <a:pt x="452207" y="211749"/>
                  </a:cubicBezTo>
                  <a:cubicBezTo>
                    <a:pt x="446894" y="217062"/>
                    <a:pt x="440060" y="220882"/>
                    <a:pt x="432449" y="222499"/>
                  </a:cubicBezTo>
                  <a:lnTo>
                    <a:pt x="432449" y="254807"/>
                  </a:lnTo>
                  <a:cubicBezTo>
                    <a:pt x="432449" y="256888"/>
                    <a:pt x="431672" y="259000"/>
                    <a:pt x="430057" y="260617"/>
                  </a:cubicBezTo>
                  <a:cubicBezTo>
                    <a:pt x="426856" y="263816"/>
                    <a:pt x="421638" y="263816"/>
                    <a:pt x="418436" y="260617"/>
                  </a:cubicBezTo>
                  <a:lnTo>
                    <a:pt x="381188" y="223368"/>
                  </a:lnTo>
                  <a:lnTo>
                    <a:pt x="336297" y="223368"/>
                  </a:lnTo>
                  <a:cubicBezTo>
                    <a:pt x="331761" y="223368"/>
                    <a:pt x="328065" y="219702"/>
                    <a:pt x="328065" y="215167"/>
                  </a:cubicBezTo>
                  <a:cubicBezTo>
                    <a:pt x="328065" y="210600"/>
                    <a:pt x="331761" y="206934"/>
                    <a:pt x="336297" y="206934"/>
                  </a:cubicBezTo>
                  <a:lnTo>
                    <a:pt x="384606" y="206934"/>
                  </a:lnTo>
                  <a:cubicBezTo>
                    <a:pt x="386905" y="206934"/>
                    <a:pt x="388954" y="207867"/>
                    <a:pt x="390446" y="209388"/>
                  </a:cubicBezTo>
                  <a:lnTo>
                    <a:pt x="416013" y="234955"/>
                  </a:lnTo>
                  <a:lnTo>
                    <a:pt x="416013" y="215166"/>
                  </a:lnTo>
                  <a:cubicBezTo>
                    <a:pt x="416013" y="210599"/>
                    <a:pt x="419710" y="206933"/>
                    <a:pt x="424247" y="206933"/>
                  </a:cubicBezTo>
                  <a:cubicBezTo>
                    <a:pt x="430584" y="206933"/>
                    <a:pt x="436393" y="204324"/>
                    <a:pt x="440588" y="200129"/>
                  </a:cubicBezTo>
                  <a:cubicBezTo>
                    <a:pt x="444782" y="195936"/>
                    <a:pt x="447391" y="190157"/>
                    <a:pt x="447391" y="183789"/>
                  </a:cubicBezTo>
                  <a:lnTo>
                    <a:pt x="447391" y="104632"/>
                  </a:lnTo>
                  <a:cubicBezTo>
                    <a:pt x="447391" y="98264"/>
                    <a:pt x="444782" y="92486"/>
                    <a:pt x="440588" y="88292"/>
                  </a:cubicBezTo>
                  <a:cubicBezTo>
                    <a:pt x="436393" y="84097"/>
                    <a:pt x="430584" y="81488"/>
                    <a:pt x="424247" y="81488"/>
                  </a:cubicBezTo>
                  <a:lnTo>
                    <a:pt x="284631" y="81488"/>
                  </a:lnTo>
                  <a:lnTo>
                    <a:pt x="284631" y="141912"/>
                  </a:lnTo>
                  <a:cubicBezTo>
                    <a:pt x="284631" y="155643"/>
                    <a:pt x="279040" y="168100"/>
                    <a:pt x="269999" y="177110"/>
                  </a:cubicBezTo>
                  <a:cubicBezTo>
                    <a:pt x="260990" y="186150"/>
                    <a:pt x="248532" y="191742"/>
                    <a:pt x="234802" y="191742"/>
                  </a:cubicBezTo>
                  <a:lnTo>
                    <a:pt x="229084" y="191742"/>
                  </a:lnTo>
                  <a:close/>
                  <a:moveTo>
                    <a:pt x="94007" y="175306"/>
                  </a:moveTo>
                  <a:lnTo>
                    <a:pt x="234802" y="175306"/>
                  </a:lnTo>
                  <a:cubicBezTo>
                    <a:pt x="243998" y="175306"/>
                    <a:pt x="252323" y="171547"/>
                    <a:pt x="258381" y="165490"/>
                  </a:cubicBezTo>
                  <a:cubicBezTo>
                    <a:pt x="264438" y="159432"/>
                    <a:pt x="268198" y="151075"/>
                    <a:pt x="268198" y="141910"/>
                  </a:cubicBezTo>
                  <a:lnTo>
                    <a:pt x="268198" y="49830"/>
                  </a:lnTo>
                  <a:cubicBezTo>
                    <a:pt x="268198" y="40666"/>
                    <a:pt x="264438" y="32310"/>
                    <a:pt x="258381" y="26251"/>
                  </a:cubicBezTo>
                  <a:cubicBezTo>
                    <a:pt x="252324" y="20193"/>
                    <a:pt x="243998" y="16434"/>
                    <a:pt x="234802" y="16434"/>
                  </a:cubicBezTo>
                  <a:lnTo>
                    <a:pt x="54367" y="16434"/>
                  </a:lnTo>
                  <a:cubicBezTo>
                    <a:pt x="45170" y="16434"/>
                    <a:pt x="36845" y="20193"/>
                    <a:pt x="30786" y="26251"/>
                  </a:cubicBezTo>
                  <a:cubicBezTo>
                    <a:pt x="24729" y="32308"/>
                    <a:pt x="20969" y="40665"/>
                    <a:pt x="20969" y="49830"/>
                  </a:cubicBezTo>
                  <a:lnTo>
                    <a:pt x="20969" y="141911"/>
                  </a:lnTo>
                  <a:cubicBezTo>
                    <a:pt x="20969" y="151075"/>
                    <a:pt x="24729" y="159432"/>
                    <a:pt x="30786" y="165491"/>
                  </a:cubicBezTo>
                  <a:cubicBezTo>
                    <a:pt x="36843" y="171548"/>
                    <a:pt x="45170" y="175307"/>
                    <a:pt x="54367" y="175307"/>
                  </a:cubicBezTo>
                  <a:cubicBezTo>
                    <a:pt x="58903" y="175307"/>
                    <a:pt x="62568" y="179004"/>
                    <a:pt x="62568" y="183540"/>
                  </a:cubicBezTo>
                  <a:lnTo>
                    <a:pt x="62568" y="203330"/>
                  </a:lnTo>
                  <a:lnTo>
                    <a:pt x="88197" y="177732"/>
                  </a:lnTo>
                  <a:cubicBezTo>
                    <a:pt x="89814" y="176114"/>
                    <a:pt x="91895" y="175306"/>
                    <a:pt x="94007" y="175306"/>
                  </a:cubicBezTo>
                  <a:close/>
                  <a:moveTo>
                    <a:pt x="433285" y="479133"/>
                  </a:moveTo>
                  <a:lnTo>
                    <a:pt x="127871" y="479133"/>
                  </a:lnTo>
                  <a:lnTo>
                    <a:pt x="127871" y="526788"/>
                  </a:lnTo>
                  <a:lnTo>
                    <a:pt x="433286" y="526788"/>
                  </a:lnTo>
                  <a:lnTo>
                    <a:pt x="433286" y="479133"/>
                  </a:lnTo>
                  <a:close/>
                </a:path>
              </a:pathLst>
            </a:custGeom>
            <a:solidFill>
              <a:schemeClr val="bg1"/>
            </a:solidFill>
            <a:ln w="1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AFF283C-9709-40B0-8651-22A1004B8297}"/>
              </a:ext>
            </a:extLst>
          </p:cNvPr>
          <p:cNvGrpSpPr/>
          <p:nvPr/>
        </p:nvGrpSpPr>
        <p:grpSpPr>
          <a:xfrm>
            <a:off x="13657417" y="3964425"/>
            <a:ext cx="2628900" cy="2628900"/>
            <a:chOff x="9025570" y="2800351"/>
            <a:chExt cx="1752600" cy="1752600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6841B1F-18EA-45EF-9AF7-E99AB8F9864B}"/>
                </a:ext>
              </a:extLst>
            </p:cNvPr>
            <p:cNvSpPr/>
            <p:nvPr/>
          </p:nvSpPr>
          <p:spPr>
            <a:xfrm>
              <a:off x="9025570" y="2800351"/>
              <a:ext cx="1752600" cy="175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82600" dist="38100" dir="2700000" algn="tl" rotWithShape="0">
                <a:prstClr val="black">
                  <a:alpha val="20000"/>
                </a:prstClr>
              </a:outerShdw>
            </a:effectLst>
            <a:scene3d>
              <a:camera prst="isometricTopUp"/>
              <a:lightRig rig="threePt" dir="t"/>
            </a:scene3d>
            <a:sp3d extrusionH="381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E76416C-4CF4-423B-ADAC-55E573A59E85}"/>
                </a:ext>
              </a:extLst>
            </p:cNvPr>
            <p:cNvSpPr/>
            <p:nvPr/>
          </p:nvSpPr>
          <p:spPr>
            <a:xfrm>
              <a:off x="9563076" y="3337857"/>
              <a:ext cx="677589" cy="677589"/>
            </a:xfrm>
            <a:custGeom>
              <a:avLst/>
              <a:gdLst>
                <a:gd name="connsiteX0" fmla="*/ 56466 w 677589"/>
                <a:gd name="connsiteY0" fmla="*/ 293621 h 677589"/>
                <a:gd name="connsiteX1" fmla="*/ 22586 w 677589"/>
                <a:gd name="connsiteY1" fmla="*/ 327501 h 677589"/>
                <a:gd name="connsiteX2" fmla="*/ 22586 w 677589"/>
                <a:gd name="connsiteY2" fmla="*/ 485605 h 677589"/>
                <a:gd name="connsiteX3" fmla="*/ 56466 w 677589"/>
                <a:gd name="connsiteY3" fmla="*/ 519484 h 677589"/>
                <a:gd name="connsiteX4" fmla="*/ 169397 w 677589"/>
                <a:gd name="connsiteY4" fmla="*/ 519484 h 677589"/>
                <a:gd name="connsiteX5" fmla="*/ 180690 w 677589"/>
                <a:gd name="connsiteY5" fmla="*/ 530778 h 677589"/>
                <a:gd name="connsiteX6" fmla="*/ 180690 w 677589"/>
                <a:gd name="connsiteY6" fmla="*/ 655002 h 677589"/>
                <a:gd name="connsiteX7" fmla="*/ 237156 w 677589"/>
                <a:gd name="connsiteY7" fmla="*/ 655002 h 677589"/>
                <a:gd name="connsiteX8" fmla="*/ 237156 w 677589"/>
                <a:gd name="connsiteY8" fmla="*/ 496898 h 677589"/>
                <a:gd name="connsiteX9" fmla="*/ 203277 w 677589"/>
                <a:gd name="connsiteY9" fmla="*/ 463019 h 677589"/>
                <a:gd name="connsiteX10" fmla="*/ 101638 w 677589"/>
                <a:gd name="connsiteY10" fmla="*/ 463019 h 677589"/>
                <a:gd name="connsiteX11" fmla="*/ 90345 w 677589"/>
                <a:gd name="connsiteY11" fmla="*/ 451726 h 677589"/>
                <a:gd name="connsiteX12" fmla="*/ 90345 w 677589"/>
                <a:gd name="connsiteY12" fmla="*/ 350087 h 677589"/>
                <a:gd name="connsiteX13" fmla="*/ 112932 w 677589"/>
                <a:gd name="connsiteY13" fmla="*/ 350087 h 677589"/>
                <a:gd name="connsiteX14" fmla="*/ 112932 w 677589"/>
                <a:gd name="connsiteY14" fmla="*/ 440432 h 677589"/>
                <a:gd name="connsiteX15" fmla="*/ 259742 w 677589"/>
                <a:gd name="connsiteY15" fmla="*/ 440432 h 677589"/>
                <a:gd name="connsiteX16" fmla="*/ 259742 w 677589"/>
                <a:gd name="connsiteY16" fmla="*/ 395260 h 677589"/>
                <a:gd name="connsiteX17" fmla="*/ 169397 w 677589"/>
                <a:gd name="connsiteY17" fmla="*/ 395260 h 677589"/>
                <a:gd name="connsiteX18" fmla="*/ 158104 w 677589"/>
                <a:gd name="connsiteY18" fmla="*/ 383967 h 677589"/>
                <a:gd name="connsiteX19" fmla="*/ 158104 w 677589"/>
                <a:gd name="connsiteY19" fmla="*/ 327501 h 677589"/>
                <a:gd name="connsiteX20" fmla="*/ 124225 w 677589"/>
                <a:gd name="connsiteY20" fmla="*/ 293621 h 677589"/>
                <a:gd name="connsiteX21" fmla="*/ 383967 w 677589"/>
                <a:gd name="connsiteY21" fmla="*/ 219245 h 677589"/>
                <a:gd name="connsiteX22" fmla="*/ 354763 w 677589"/>
                <a:gd name="connsiteY22" fmla="*/ 248449 h 677589"/>
                <a:gd name="connsiteX23" fmla="*/ 445108 w 677589"/>
                <a:gd name="connsiteY23" fmla="*/ 338794 h 677589"/>
                <a:gd name="connsiteX24" fmla="*/ 542071 w 677589"/>
                <a:gd name="connsiteY24" fmla="*/ 338794 h 677589"/>
                <a:gd name="connsiteX25" fmla="*/ 553364 w 677589"/>
                <a:gd name="connsiteY25" fmla="*/ 350087 h 677589"/>
                <a:gd name="connsiteX26" fmla="*/ 553364 w 677589"/>
                <a:gd name="connsiteY26" fmla="*/ 451726 h 677589"/>
                <a:gd name="connsiteX27" fmla="*/ 542071 w 677589"/>
                <a:gd name="connsiteY27" fmla="*/ 463019 h 677589"/>
                <a:gd name="connsiteX28" fmla="*/ 474312 w 677589"/>
                <a:gd name="connsiteY28" fmla="*/ 463019 h 677589"/>
                <a:gd name="connsiteX29" fmla="*/ 440433 w 677589"/>
                <a:gd name="connsiteY29" fmla="*/ 496898 h 677589"/>
                <a:gd name="connsiteX30" fmla="*/ 440433 w 677589"/>
                <a:gd name="connsiteY30" fmla="*/ 655002 h 677589"/>
                <a:gd name="connsiteX31" fmla="*/ 496899 w 677589"/>
                <a:gd name="connsiteY31" fmla="*/ 655002 h 677589"/>
                <a:gd name="connsiteX32" fmla="*/ 496899 w 677589"/>
                <a:gd name="connsiteY32" fmla="*/ 530778 h 677589"/>
                <a:gd name="connsiteX33" fmla="*/ 508192 w 677589"/>
                <a:gd name="connsiteY33" fmla="*/ 519484 h 677589"/>
                <a:gd name="connsiteX34" fmla="*/ 621123 w 677589"/>
                <a:gd name="connsiteY34" fmla="*/ 519484 h 677589"/>
                <a:gd name="connsiteX35" fmla="*/ 655003 w 677589"/>
                <a:gd name="connsiteY35" fmla="*/ 485605 h 677589"/>
                <a:gd name="connsiteX36" fmla="*/ 655003 w 677589"/>
                <a:gd name="connsiteY36" fmla="*/ 327501 h 677589"/>
                <a:gd name="connsiteX37" fmla="*/ 621123 w 677589"/>
                <a:gd name="connsiteY37" fmla="*/ 293621 h 677589"/>
                <a:gd name="connsiteX38" fmla="*/ 463019 w 677589"/>
                <a:gd name="connsiteY38" fmla="*/ 293621 h 677589"/>
                <a:gd name="connsiteX39" fmla="*/ 455035 w 677589"/>
                <a:gd name="connsiteY39" fmla="*/ 290313 h 677589"/>
                <a:gd name="connsiteX40" fmla="*/ 587244 w 677589"/>
                <a:gd name="connsiteY40" fmla="*/ 135517 h 677589"/>
                <a:gd name="connsiteX41" fmla="*/ 519485 w 677589"/>
                <a:gd name="connsiteY41" fmla="*/ 203276 h 677589"/>
                <a:gd name="connsiteX42" fmla="*/ 587244 w 677589"/>
                <a:gd name="connsiteY42" fmla="*/ 271035 h 677589"/>
                <a:gd name="connsiteX43" fmla="*/ 655003 w 677589"/>
                <a:gd name="connsiteY43" fmla="*/ 203276 h 677589"/>
                <a:gd name="connsiteX44" fmla="*/ 587244 w 677589"/>
                <a:gd name="connsiteY44" fmla="*/ 135517 h 677589"/>
                <a:gd name="connsiteX45" fmla="*/ 90345 w 677589"/>
                <a:gd name="connsiteY45" fmla="*/ 135517 h 677589"/>
                <a:gd name="connsiteX46" fmla="*/ 22586 w 677589"/>
                <a:gd name="connsiteY46" fmla="*/ 203276 h 677589"/>
                <a:gd name="connsiteX47" fmla="*/ 90345 w 677589"/>
                <a:gd name="connsiteY47" fmla="*/ 271035 h 677589"/>
                <a:gd name="connsiteX48" fmla="*/ 158104 w 677589"/>
                <a:gd name="connsiteY48" fmla="*/ 203276 h 677589"/>
                <a:gd name="connsiteX49" fmla="*/ 90345 w 677589"/>
                <a:gd name="connsiteY49" fmla="*/ 135517 h 677589"/>
                <a:gd name="connsiteX50" fmla="*/ 90345 w 677589"/>
                <a:gd name="connsiteY50" fmla="*/ 112931 h 677589"/>
                <a:gd name="connsiteX51" fmla="*/ 180690 w 677589"/>
                <a:gd name="connsiteY51" fmla="*/ 203276 h 677589"/>
                <a:gd name="connsiteX52" fmla="*/ 144936 w 677589"/>
                <a:gd name="connsiteY52" fmla="*/ 275089 h 677589"/>
                <a:gd name="connsiteX53" fmla="*/ 180690 w 677589"/>
                <a:gd name="connsiteY53" fmla="*/ 327501 h 677589"/>
                <a:gd name="connsiteX54" fmla="*/ 180690 w 677589"/>
                <a:gd name="connsiteY54" fmla="*/ 372673 h 677589"/>
                <a:gd name="connsiteX55" fmla="*/ 271036 w 677589"/>
                <a:gd name="connsiteY55" fmla="*/ 372673 h 677589"/>
                <a:gd name="connsiteX56" fmla="*/ 282329 w 677589"/>
                <a:gd name="connsiteY56" fmla="*/ 383967 h 677589"/>
                <a:gd name="connsiteX57" fmla="*/ 282329 w 677589"/>
                <a:gd name="connsiteY57" fmla="*/ 440432 h 677589"/>
                <a:gd name="connsiteX58" fmla="*/ 310166 w 677589"/>
                <a:gd name="connsiteY58" fmla="*/ 440432 h 677589"/>
                <a:gd name="connsiteX59" fmla="*/ 374571 w 677589"/>
                <a:gd name="connsiteY59" fmla="*/ 343831 h 677589"/>
                <a:gd name="connsiteX60" fmla="*/ 393363 w 677589"/>
                <a:gd name="connsiteY60" fmla="*/ 356355 h 677589"/>
                <a:gd name="connsiteX61" fmla="*/ 337304 w 677589"/>
                <a:gd name="connsiteY61" fmla="*/ 440432 h 677589"/>
                <a:gd name="connsiteX62" fmla="*/ 474312 w 677589"/>
                <a:gd name="connsiteY62" fmla="*/ 440432 h 677589"/>
                <a:gd name="connsiteX63" fmla="*/ 530778 w 677589"/>
                <a:gd name="connsiteY63" fmla="*/ 440432 h 677589"/>
                <a:gd name="connsiteX64" fmla="*/ 530778 w 677589"/>
                <a:gd name="connsiteY64" fmla="*/ 361380 h 677589"/>
                <a:gd name="connsiteX65" fmla="*/ 440433 w 677589"/>
                <a:gd name="connsiteY65" fmla="*/ 361380 h 677589"/>
                <a:gd name="connsiteX66" fmla="*/ 432449 w 677589"/>
                <a:gd name="connsiteY66" fmla="*/ 358071 h 677589"/>
                <a:gd name="connsiteX67" fmla="*/ 330810 w 677589"/>
                <a:gd name="connsiteY67" fmla="*/ 256433 h 677589"/>
                <a:gd name="connsiteX68" fmla="*/ 330810 w 677589"/>
                <a:gd name="connsiteY68" fmla="*/ 240465 h 677589"/>
                <a:gd name="connsiteX69" fmla="*/ 375983 w 677589"/>
                <a:gd name="connsiteY69" fmla="*/ 195292 h 677589"/>
                <a:gd name="connsiteX70" fmla="*/ 391951 w 677589"/>
                <a:gd name="connsiteY70" fmla="*/ 195292 h 677589"/>
                <a:gd name="connsiteX71" fmla="*/ 467695 w 677589"/>
                <a:gd name="connsiteY71" fmla="*/ 271035 h 677589"/>
                <a:gd name="connsiteX72" fmla="*/ 527684 w 677589"/>
                <a:gd name="connsiteY72" fmla="*/ 271035 h 677589"/>
                <a:gd name="connsiteX73" fmla="*/ 496899 w 677589"/>
                <a:gd name="connsiteY73" fmla="*/ 203276 h 677589"/>
                <a:gd name="connsiteX74" fmla="*/ 587244 w 677589"/>
                <a:gd name="connsiteY74" fmla="*/ 112931 h 677589"/>
                <a:gd name="connsiteX75" fmla="*/ 677589 w 677589"/>
                <a:gd name="connsiteY75" fmla="*/ 203276 h 677589"/>
                <a:gd name="connsiteX76" fmla="*/ 641835 w 677589"/>
                <a:gd name="connsiteY76" fmla="*/ 275089 h 677589"/>
                <a:gd name="connsiteX77" fmla="*/ 677589 w 677589"/>
                <a:gd name="connsiteY77" fmla="*/ 327501 h 677589"/>
                <a:gd name="connsiteX78" fmla="*/ 677589 w 677589"/>
                <a:gd name="connsiteY78" fmla="*/ 485605 h 677589"/>
                <a:gd name="connsiteX79" fmla="*/ 621123 w 677589"/>
                <a:gd name="connsiteY79" fmla="*/ 542071 h 677589"/>
                <a:gd name="connsiteX80" fmla="*/ 621123 w 677589"/>
                <a:gd name="connsiteY80" fmla="*/ 677589 h 677589"/>
                <a:gd name="connsiteX81" fmla="*/ 598537 w 677589"/>
                <a:gd name="connsiteY81" fmla="*/ 677589 h 677589"/>
                <a:gd name="connsiteX82" fmla="*/ 598537 w 677589"/>
                <a:gd name="connsiteY82" fmla="*/ 542071 h 677589"/>
                <a:gd name="connsiteX83" fmla="*/ 519485 w 677589"/>
                <a:gd name="connsiteY83" fmla="*/ 542071 h 677589"/>
                <a:gd name="connsiteX84" fmla="*/ 519485 w 677589"/>
                <a:gd name="connsiteY84" fmla="*/ 666295 h 677589"/>
                <a:gd name="connsiteX85" fmla="*/ 508192 w 677589"/>
                <a:gd name="connsiteY85" fmla="*/ 677589 h 677589"/>
                <a:gd name="connsiteX86" fmla="*/ 429140 w 677589"/>
                <a:gd name="connsiteY86" fmla="*/ 677589 h 677589"/>
                <a:gd name="connsiteX87" fmla="*/ 417847 w 677589"/>
                <a:gd name="connsiteY87" fmla="*/ 666295 h 677589"/>
                <a:gd name="connsiteX88" fmla="*/ 417847 w 677589"/>
                <a:gd name="connsiteY88" fmla="*/ 496898 h 677589"/>
                <a:gd name="connsiteX89" fmla="*/ 429433 w 677589"/>
                <a:gd name="connsiteY89" fmla="*/ 463019 h 677589"/>
                <a:gd name="connsiteX90" fmla="*/ 350088 w 677589"/>
                <a:gd name="connsiteY90" fmla="*/ 463019 h 677589"/>
                <a:gd name="connsiteX91" fmla="*/ 350088 w 677589"/>
                <a:gd name="connsiteY91" fmla="*/ 655002 h 677589"/>
                <a:gd name="connsiteX92" fmla="*/ 395260 w 677589"/>
                <a:gd name="connsiteY92" fmla="*/ 655002 h 677589"/>
                <a:gd name="connsiteX93" fmla="*/ 395260 w 677589"/>
                <a:gd name="connsiteY93" fmla="*/ 677589 h 677589"/>
                <a:gd name="connsiteX94" fmla="*/ 282329 w 677589"/>
                <a:gd name="connsiteY94" fmla="*/ 677589 h 677589"/>
                <a:gd name="connsiteX95" fmla="*/ 282329 w 677589"/>
                <a:gd name="connsiteY95" fmla="*/ 655002 h 677589"/>
                <a:gd name="connsiteX96" fmla="*/ 327501 w 677589"/>
                <a:gd name="connsiteY96" fmla="*/ 655002 h 677589"/>
                <a:gd name="connsiteX97" fmla="*/ 327501 w 677589"/>
                <a:gd name="connsiteY97" fmla="*/ 463019 h 677589"/>
                <a:gd name="connsiteX98" fmla="*/ 271036 w 677589"/>
                <a:gd name="connsiteY98" fmla="*/ 463019 h 677589"/>
                <a:gd name="connsiteX99" fmla="*/ 259742 w 677589"/>
                <a:gd name="connsiteY99" fmla="*/ 463019 h 677589"/>
                <a:gd name="connsiteX100" fmla="*/ 248427 w 677589"/>
                <a:gd name="connsiteY100" fmla="*/ 463019 h 677589"/>
                <a:gd name="connsiteX101" fmla="*/ 259742 w 677589"/>
                <a:gd name="connsiteY101" fmla="*/ 496898 h 677589"/>
                <a:gd name="connsiteX102" fmla="*/ 259742 w 677589"/>
                <a:gd name="connsiteY102" fmla="*/ 666295 h 677589"/>
                <a:gd name="connsiteX103" fmla="*/ 248449 w 677589"/>
                <a:gd name="connsiteY103" fmla="*/ 677589 h 677589"/>
                <a:gd name="connsiteX104" fmla="*/ 169397 w 677589"/>
                <a:gd name="connsiteY104" fmla="*/ 677589 h 677589"/>
                <a:gd name="connsiteX105" fmla="*/ 158104 w 677589"/>
                <a:gd name="connsiteY105" fmla="*/ 666295 h 677589"/>
                <a:gd name="connsiteX106" fmla="*/ 158104 w 677589"/>
                <a:gd name="connsiteY106" fmla="*/ 542071 h 677589"/>
                <a:gd name="connsiteX107" fmla="*/ 79052 w 677589"/>
                <a:gd name="connsiteY107" fmla="*/ 542071 h 677589"/>
                <a:gd name="connsiteX108" fmla="*/ 79052 w 677589"/>
                <a:gd name="connsiteY108" fmla="*/ 677589 h 677589"/>
                <a:gd name="connsiteX109" fmla="*/ 56466 w 677589"/>
                <a:gd name="connsiteY109" fmla="*/ 677589 h 677589"/>
                <a:gd name="connsiteX110" fmla="*/ 56466 w 677589"/>
                <a:gd name="connsiteY110" fmla="*/ 542071 h 677589"/>
                <a:gd name="connsiteX111" fmla="*/ 0 w 677589"/>
                <a:gd name="connsiteY111" fmla="*/ 485605 h 677589"/>
                <a:gd name="connsiteX112" fmla="*/ 0 w 677589"/>
                <a:gd name="connsiteY112" fmla="*/ 327501 h 677589"/>
                <a:gd name="connsiteX113" fmla="*/ 35754 w 677589"/>
                <a:gd name="connsiteY113" fmla="*/ 275089 h 677589"/>
                <a:gd name="connsiteX114" fmla="*/ 0 w 677589"/>
                <a:gd name="connsiteY114" fmla="*/ 203276 h 677589"/>
                <a:gd name="connsiteX115" fmla="*/ 90345 w 677589"/>
                <a:gd name="connsiteY115" fmla="*/ 112931 h 677589"/>
                <a:gd name="connsiteX116" fmla="*/ 237156 w 677589"/>
                <a:gd name="connsiteY116" fmla="*/ 90345 h 677589"/>
                <a:gd name="connsiteX117" fmla="*/ 440433 w 677589"/>
                <a:gd name="connsiteY117" fmla="*/ 90345 h 677589"/>
                <a:gd name="connsiteX118" fmla="*/ 440433 w 677589"/>
                <a:gd name="connsiteY118" fmla="*/ 112931 h 677589"/>
                <a:gd name="connsiteX119" fmla="*/ 237156 w 677589"/>
                <a:gd name="connsiteY119" fmla="*/ 112931 h 677589"/>
                <a:gd name="connsiteX120" fmla="*/ 327501 w 677589"/>
                <a:gd name="connsiteY120" fmla="*/ 45172 h 677589"/>
                <a:gd name="connsiteX121" fmla="*/ 440433 w 677589"/>
                <a:gd name="connsiteY121" fmla="*/ 45172 h 677589"/>
                <a:gd name="connsiteX122" fmla="*/ 440433 w 677589"/>
                <a:gd name="connsiteY122" fmla="*/ 67758 h 677589"/>
                <a:gd name="connsiteX123" fmla="*/ 327501 w 677589"/>
                <a:gd name="connsiteY123" fmla="*/ 67758 h 677589"/>
                <a:gd name="connsiteX124" fmla="*/ 237156 w 677589"/>
                <a:gd name="connsiteY124" fmla="*/ 45172 h 677589"/>
                <a:gd name="connsiteX125" fmla="*/ 304915 w 677589"/>
                <a:gd name="connsiteY125" fmla="*/ 45172 h 677589"/>
                <a:gd name="connsiteX126" fmla="*/ 304915 w 677589"/>
                <a:gd name="connsiteY126" fmla="*/ 67758 h 677589"/>
                <a:gd name="connsiteX127" fmla="*/ 237156 w 677589"/>
                <a:gd name="connsiteY127" fmla="*/ 67758 h 677589"/>
                <a:gd name="connsiteX128" fmla="*/ 225862 w 677589"/>
                <a:gd name="connsiteY128" fmla="*/ 22586 h 677589"/>
                <a:gd name="connsiteX129" fmla="*/ 214569 w 677589"/>
                <a:gd name="connsiteY129" fmla="*/ 33879 h 677589"/>
                <a:gd name="connsiteX130" fmla="*/ 214569 w 677589"/>
                <a:gd name="connsiteY130" fmla="*/ 124225 h 677589"/>
                <a:gd name="connsiteX131" fmla="*/ 225862 w 677589"/>
                <a:gd name="connsiteY131" fmla="*/ 135518 h 677589"/>
                <a:gd name="connsiteX132" fmla="*/ 248449 w 677589"/>
                <a:gd name="connsiteY132" fmla="*/ 135518 h 677589"/>
                <a:gd name="connsiteX133" fmla="*/ 259742 w 677589"/>
                <a:gd name="connsiteY133" fmla="*/ 146811 h 677589"/>
                <a:gd name="connsiteX134" fmla="*/ 259742 w 677589"/>
                <a:gd name="connsiteY134" fmla="*/ 198601 h 677589"/>
                <a:gd name="connsiteX135" fmla="*/ 319517 w 677589"/>
                <a:gd name="connsiteY135" fmla="*/ 138827 h 677589"/>
                <a:gd name="connsiteX136" fmla="*/ 327501 w 677589"/>
                <a:gd name="connsiteY136" fmla="*/ 135518 h 677589"/>
                <a:gd name="connsiteX137" fmla="*/ 451725 w 677589"/>
                <a:gd name="connsiteY137" fmla="*/ 135518 h 677589"/>
                <a:gd name="connsiteX138" fmla="*/ 463019 w 677589"/>
                <a:gd name="connsiteY138" fmla="*/ 124225 h 677589"/>
                <a:gd name="connsiteX139" fmla="*/ 463019 w 677589"/>
                <a:gd name="connsiteY139" fmla="*/ 33879 h 677589"/>
                <a:gd name="connsiteX140" fmla="*/ 451725 w 677589"/>
                <a:gd name="connsiteY140" fmla="*/ 22586 h 677589"/>
                <a:gd name="connsiteX141" fmla="*/ 225862 w 677589"/>
                <a:gd name="connsiteY141" fmla="*/ 0 h 677589"/>
                <a:gd name="connsiteX142" fmla="*/ 451725 w 677589"/>
                <a:gd name="connsiteY142" fmla="*/ 0 h 677589"/>
                <a:gd name="connsiteX143" fmla="*/ 485605 w 677589"/>
                <a:gd name="connsiteY143" fmla="*/ 33879 h 677589"/>
                <a:gd name="connsiteX144" fmla="*/ 485605 w 677589"/>
                <a:gd name="connsiteY144" fmla="*/ 124225 h 677589"/>
                <a:gd name="connsiteX145" fmla="*/ 451725 w 677589"/>
                <a:gd name="connsiteY145" fmla="*/ 158104 h 677589"/>
                <a:gd name="connsiteX146" fmla="*/ 332176 w 677589"/>
                <a:gd name="connsiteY146" fmla="*/ 158104 h 677589"/>
                <a:gd name="connsiteX147" fmla="*/ 256433 w 677589"/>
                <a:gd name="connsiteY147" fmla="*/ 233847 h 677589"/>
                <a:gd name="connsiteX148" fmla="*/ 248449 w 677589"/>
                <a:gd name="connsiteY148" fmla="*/ 237156 h 677589"/>
                <a:gd name="connsiteX149" fmla="*/ 244123 w 677589"/>
                <a:gd name="connsiteY149" fmla="*/ 236298 h 677589"/>
                <a:gd name="connsiteX150" fmla="*/ 237156 w 677589"/>
                <a:gd name="connsiteY150" fmla="*/ 225863 h 677589"/>
                <a:gd name="connsiteX151" fmla="*/ 237156 w 677589"/>
                <a:gd name="connsiteY151" fmla="*/ 158104 h 677589"/>
                <a:gd name="connsiteX152" fmla="*/ 225862 w 677589"/>
                <a:gd name="connsiteY152" fmla="*/ 158104 h 677589"/>
                <a:gd name="connsiteX153" fmla="*/ 191983 w 677589"/>
                <a:gd name="connsiteY153" fmla="*/ 124225 h 677589"/>
                <a:gd name="connsiteX154" fmla="*/ 191983 w 677589"/>
                <a:gd name="connsiteY154" fmla="*/ 33879 h 677589"/>
                <a:gd name="connsiteX155" fmla="*/ 225862 w 677589"/>
                <a:gd name="connsiteY155" fmla="*/ 0 h 67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677589" h="677589">
                  <a:moveTo>
                    <a:pt x="56466" y="293621"/>
                  </a:moveTo>
                  <a:cubicBezTo>
                    <a:pt x="37787" y="293621"/>
                    <a:pt x="22586" y="308822"/>
                    <a:pt x="22586" y="327501"/>
                  </a:cubicBezTo>
                  <a:lnTo>
                    <a:pt x="22586" y="485605"/>
                  </a:lnTo>
                  <a:cubicBezTo>
                    <a:pt x="22586" y="504284"/>
                    <a:pt x="37787" y="519484"/>
                    <a:pt x="56466" y="519484"/>
                  </a:cubicBezTo>
                  <a:lnTo>
                    <a:pt x="169397" y="519484"/>
                  </a:lnTo>
                  <a:cubicBezTo>
                    <a:pt x="175642" y="519484"/>
                    <a:pt x="180690" y="524532"/>
                    <a:pt x="180690" y="530778"/>
                  </a:cubicBezTo>
                  <a:lnTo>
                    <a:pt x="180690" y="655002"/>
                  </a:lnTo>
                  <a:lnTo>
                    <a:pt x="237156" y="655002"/>
                  </a:lnTo>
                  <a:lnTo>
                    <a:pt x="237156" y="496898"/>
                  </a:lnTo>
                  <a:cubicBezTo>
                    <a:pt x="237156" y="478219"/>
                    <a:pt x="221956" y="463019"/>
                    <a:pt x="203277" y="463019"/>
                  </a:cubicBezTo>
                  <a:lnTo>
                    <a:pt x="101638" y="463019"/>
                  </a:lnTo>
                  <a:cubicBezTo>
                    <a:pt x="95393" y="463019"/>
                    <a:pt x="90345" y="457971"/>
                    <a:pt x="90345" y="451726"/>
                  </a:cubicBezTo>
                  <a:lnTo>
                    <a:pt x="90345" y="350087"/>
                  </a:lnTo>
                  <a:lnTo>
                    <a:pt x="112932" y="350087"/>
                  </a:lnTo>
                  <a:lnTo>
                    <a:pt x="112932" y="440432"/>
                  </a:lnTo>
                  <a:lnTo>
                    <a:pt x="259742" y="440432"/>
                  </a:lnTo>
                  <a:lnTo>
                    <a:pt x="259742" y="395260"/>
                  </a:lnTo>
                  <a:lnTo>
                    <a:pt x="169397" y="395260"/>
                  </a:lnTo>
                  <a:cubicBezTo>
                    <a:pt x="163152" y="395260"/>
                    <a:pt x="158104" y="390212"/>
                    <a:pt x="158104" y="383967"/>
                  </a:cubicBezTo>
                  <a:lnTo>
                    <a:pt x="158104" y="327501"/>
                  </a:lnTo>
                  <a:cubicBezTo>
                    <a:pt x="158104" y="308822"/>
                    <a:pt x="142904" y="293621"/>
                    <a:pt x="124225" y="293621"/>
                  </a:cubicBezTo>
                  <a:close/>
                  <a:moveTo>
                    <a:pt x="383967" y="219245"/>
                  </a:moveTo>
                  <a:lnTo>
                    <a:pt x="354763" y="248449"/>
                  </a:lnTo>
                  <a:lnTo>
                    <a:pt x="445108" y="338794"/>
                  </a:lnTo>
                  <a:lnTo>
                    <a:pt x="542071" y="338794"/>
                  </a:lnTo>
                  <a:cubicBezTo>
                    <a:pt x="548316" y="338794"/>
                    <a:pt x="553364" y="343842"/>
                    <a:pt x="553364" y="350087"/>
                  </a:cubicBezTo>
                  <a:lnTo>
                    <a:pt x="553364" y="451726"/>
                  </a:lnTo>
                  <a:cubicBezTo>
                    <a:pt x="553364" y="457971"/>
                    <a:pt x="548316" y="463019"/>
                    <a:pt x="542071" y="463019"/>
                  </a:cubicBezTo>
                  <a:lnTo>
                    <a:pt x="474312" y="463019"/>
                  </a:lnTo>
                  <a:cubicBezTo>
                    <a:pt x="455633" y="463019"/>
                    <a:pt x="440433" y="478219"/>
                    <a:pt x="440433" y="496898"/>
                  </a:cubicBezTo>
                  <a:lnTo>
                    <a:pt x="440433" y="655002"/>
                  </a:lnTo>
                  <a:lnTo>
                    <a:pt x="496899" y="655002"/>
                  </a:lnTo>
                  <a:lnTo>
                    <a:pt x="496899" y="530778"/>
                  </a:lnTo>
                  <a:cubicBezTo>
                    <a:pt x="496899" y="524532"/>
                    <a:pt x="501947" y="519484"/>
                    <a:pt x="508192" y="519484"/>
                  </a:cubicBezTo>
                  <a:lnTo>
                    <a:pt x="621123" y="519484"/>
                  </a:lnTo>
                  <a:cubicBezTo>
                    <a:pt x="639802" y="519484"/>
                    <a:pt x="655003" y="504284"/>
                    <a:pt x="655003" y="485605"/>
                  </a:cubicBezTo>
                  <a:lnTo>
                    <a:pt x="655003" y="327501"/>
                  </a:lnTo>
                  <a:cubicBezTo>
                    <a:pt x="655003" y="308822"/>
                    <a:pt x="639802" y="293621"/>
                    <a:pt x="621123" y="293621"/>
                  </a:cubicBezTo>
                  <a:lnTo>
                    <a:pt x="463019" y="293621"/>
                  </a:lnTo>
                  <a:cubicBezTo>
                    <a:pt x="460015" y="293621"/>
                    <a:pt x="457147" y="292436"/>
                    <a:pt x="455035" y="290313"/>
                  </a:cubicBezTo>
                  <a:close/>
                  <a:moveTo>
                    <a:pt x="587244" y="135517"/>
                  </a:moveTo>
                  <a:cubicBezTo>
                    <a:pt x="549875" y="135517"/>
                    <a:pt x="519485" y="165907"/>
                    <a:pt x="519485" y="203276"/>
                  </a:cubicBezTo>
                  <a:cubicBezTo>
                    <a:pt x="519485" y="240645"/>
                    <a:pt x="549875" y="271035"/>
                    <a:pt x="587244" y="271035"/>
                  </a:cubicBezTo>
                  <a:cubicBezTo>
                    <a:pt x="624613" y="271035"/>
                    <a:pt x="655003" y="240645"/>
                    <a:pt x="655003" y="203276"/>
                  </a:cubicBezTo>
                  <a:cubicBezTo>
                    <a:pt x="655003" y="165907"/>
                    <a:pt x="624613" y="135517"/>
                    <a:pt x="587244" y="135517"/>
                  </a:cubicBezTo>
                  <a:close/>
                  <a:moveTo>
                    <a:pt x="90345" y="135517"/>
                  </a:moveTo>
                  <a:cubicBezTo>
                    <a:pt x="52976" y="135517"/>
                    <a:pt x="22586" y="165907"/>
                    <a:pt x="22586" y="203276"/>
                  </a:cubicBezTo>
                  <a:cubicBezTo>
                    <a:pt x="22586" y="240645"/>
                    <a:pt x="52976" y="271035"/>
                    <a:pt x="90345" y="271035"/>
                  </a:cubicBezTo>
                  <a:cubicBezTo>
                    <a:pt x="127714" y="271035"/>
                    <a:pt x="158104" y="240645"/>
                    <a:pt x="158104" y="203276"/>
                  </a:cubicBezTo>
                  <a:cubicBezTo>
                    <a:pt x="158104" y="165907"/>
                    <a:pt x="127714" y="135517"/>
                    <a:pt x="90345" y="135517"/>
                  </a:cubicBezTo>
                  <a:close/>
                  <a:moveTo>
                    <a:pt x="90345" y="112931"/>
                  </a:moveTo>
                  <a:cubicBezTo>
                    <a:pt x="140159" y="112931"/>
                    <a:pt x="180690" y="153462"/>
                    <a:pt x="180690" y="203276"/>
                  </a:cubicBezTo>
                  <a:cubicBezTo>
                    <a:pt x="180690" y="232571"/>
                    <a:pt x="166608" y="258579"/>
                    <a:pt x="144936" y="275089"/>
                  </a:cubicBezTo>
                  <a:cubicBezTo>
                    <a:pt x="165829" y="283379"/>
                    <a:pt x="180690" y="303695"/>
                    <a:pt x="180690" y="327501"/>
                  </a:cubicBezTo>
                  <a:lnTo>
                    <a:pt x="180690" y="372673"/>
                  </a:lnTo>
                  <a:lnTo>
                    <a:pt x="271036" y="372673"/>
                  </a:lnTo>
                  <a:cubicBezTo>
                    <a:pt x="277281" y="372673"/>
                    <a:pt x="282329" y="377721"/>
                    <a:pt x="282329" y="383967"/>
                  </a:cubicBezTo>
                  <a:lnTo>
                    <a:pt x="282329" y="440432"/>
                  </a:lnTo>
                  <a:lnTo>
                    <a:pt x="310166" y="440432"/>
                  </a:lnTo>
                  <a:lnTo>
                    <a:pt x="374571" y="343831"/>
                  </a:lnTo>
                  <a:lnTo>
                    <a:pt x="393363" y="356355"/>
                  </a:lnTo>
                  <a:lnTo>
                    <a:pt x="337304" y="440432"/>
                  </a:lnTo>
                  <a:lnTo>
                    <a:pt x="474312" y="440432"/>
                  </a:lnTo>
                  <a:lnTo>
                    <a:pt x="530778" y="440432"/>
                  </a:lnTo>
                  <a:lnTo>
                    <a:pt x="530778" y="361380"/>
                  </a:lnTo>
                  <a:lnTo>
                    <a:pt x="440433" y="361380"/>
                  </a:lnTo>
                  <a:cubicBezTo>
                    <a:pt x="437429" y="361380"/>
                    <a:pt x="434560" y="360195"/>
                    <a:pt x="432449" y="358071"/>
                  </a:cubicBezTo>
                  <a:lnTo>
                    <a:pt x="330810" y="256433"/>
                  </a:lnTo>
                  <a:cubicBezTo>
                    <a:pt x="326395" y="252017"/>
                    <a:pt x="326395" y="244880"/>
                    <a:pt x="330810" y="240465"/>
                  </a:cubicBezTo>
                  <a:lnTo>
                    <a:pt x="375983" y="195292"/>
                  </a:lnTo>
                  <a:cubicBezTo>
                    <a:pt x="380398" y="190876"/>
                    <a:pt x="387536" y="190876"/>
                    <a:pt x="391951" y="195292"/>
                  </a:cubicBezTo>
                  <a:lnTo>
                    <a:pt x="467695" y="271035"/>
                  </a:lnTo>
                  <a:lnTo>
                    <a:pt x="527684" y="271035"/>
                  </a:lnTo>
                  <a:cubicBezTo>
                    <a:pt x="508858" y="254468"/>
                    <a:pt x="496899" y="230267"/>
                    <a:pt x="496899" y="203276"/>
                  </a:cubicBezTo>
                  <a:cubicBezTo>
                    <a:pt x="496899" y="153462"/>
                    <a:pt x="537430" y="112931"/>
                    <a:pt x="587244" y="112931"/>
                  </a:cubicBezTo>
                  <a:cubicBezTo>
                    <a:pt x="637058" y="112931"/>
                    <a:pt x="677589" y="153462"/>
                    <a:pt x="677589" y="203276"/>
                  </a:cubicBezTo>
                  <a:cubicBezTo>
                    <a:pt x="677589" y="232571"/>
                    <a:pt x="663506" y="258579"/>
                    <a:pt x="641835" y="275089"/>
                  </a:cubicBezTo>
                  <a:cubicBezTo>
                    <a:pt x="662727" y="283379"/>
                    <a:pt x="677589" y="303695"/>
                    <a:pt x="677589" y="327501"/>
                  </a:cubicBezTo>
                  <a:lnTo>
                    <a:pt x="677589" y="485605"/>
                  </a:lnTo>
                  <a:cubicBezTo>
                    <a:pt x="677589" y="516740"/>
                    <a:pt x="652258" y="542071"/>
                    <a:pt x="621123" y="542071"/>
                  </a:cubicBezTo>
                  <a:lnTo>
                    <a:pt x="621123" y="677589"/>
                  </a:lnTo>
                  <a:lnTo>
                    <a:pt x="598537" y="677589"/>
                  </a:lnTo>
                  <a:lnTo>
                    <a:pt x="598537" y="542071"/>
                  </a:lnTo>
                  <a:lnTo>
                    <a:pt x="519485" y="542071"/>
                  </a:lnTo>
                  <a:lnTo>
                    <a:pt x="519485" y="666295"/>
                  </a:lnTo>
                  <a:cubicBezTo>
                    <a:pt x="519485" y="672541"/>
                    <a:pt x="514437" y="677589"/>
                    <a:pt x="508192" y="677589"/>
                  </a:cubicBezTo>
                  <a:lnTo>
                    <a:pt x="429140" y="677589"/>
                  </a:lnTo>
                  <a:cubicBezTo>
                    <a:pt x="422895" y="677589"/>
                    <a:pt x="417847" y="672541"/>
                    <a:pt x="417847" y="666295"/>
                  </a:cubicBezTo>
                  <a:lnTo>
                    <a:pt x="417847" y="496898"/>
                  </a:lnTo>
                  <a:cubicBezTo>
                    <a:pt x="417847" y="484137"/>
                    <a:pt x="422262" y="472482"/>
                    <a:pt x="429433" y="463019"/>
                  </a:cubicBezTo>
                  <a:lnTo>
                    <a:pt x="350088" y="463019"/>
                  </a:lnTo>
                  <a:lnTo>
                    <a:pt x="350088" y="655002"/>
                  </a:lnTo>
                  <a:lnTo>
                    <a:pt x="395260" y="655002"/>
                  </a:lnTo>
                  <a:lnTo>
                    <a:pt x="395260" y="677589"/>
                  </a:lnTo>
                  <a:lnTo>
                    <a:pt x="282329" y="677589"/>
                  </a:lnTo>
                  <a:lnTo>
                    <a:pt x="282329" y="655002"/>
                  </a:lnTo>
                  <a:lnTo>
                    <a:pt x="327501" y="655002"/>
                  </a:lnTo>
                  <a:lnTo>
                    <a:pt x="327501" y="463019"/>
                  </a:lnTo>
                  <a:lnTo>
                    <a:pt x="271036" y="463019"/>
                  </a:lnTo>
                  <a:lnTo>
                    <a:pt x="259742" y="463019"/>
                  </a:lnTo>
                  <a:lnTo>
                    <a:pt x="248427" y="463019"/>
                  </a:lnTo>
                  <a:cubicBezTo>
                    <a:pt x="255530" y="472460"/>
                    <a:pt x="259742" y="484193"/>
                    <a:pt x="259742" y="496898"/>
                  </a:cubicBezTo>
                  <a:lnTo>
                    <a:pt x="259742" y="666295"/>
                  </a:lnTo>
                  <a:cubicBezTo>
                    <a:pt x="259742" y="672541"/>
                    <a:pt x="254694" y="677589"/>
                    <a:pt x="248449" y="677589"/>
                  </a:cubicBezTo>
                  <a:lnTo>
                    <a:pt x="169397" y="677589"/>
                  </a:lnTo>
                  <a:cubicBezTo>
                    <a:pt x="163152" y="677589"/>
                    <a:pt x="158104" y="672541"/>
                    <a:pt x="158104" y="666295"/>
                  </a:cubicBezTo>
                  <a:lnTo>
                    <a:pt x="158104" y="542071"/>
                  </a:lnTo>
                  <a:lnTo>
                    <a:pt x="79052" y="542071"/>
                  </a:lnTo>
                  <a:lnTo>
                    <a:pt x="79052" y="677589"/>
                  </a:lnTo>
                  <a:lnTo>
                    <a:pt x="56466" y="677589"/>
                  </a:lnTo>
                  <a:lnTo>
                    <a:pt x="56466" y="542071"/>
                  </a:lnTo>
                  <a:cubicBezTo>
                    <a:pt x="25331" y="542071"/>
                    <a:pt x="0" y="516740"/>
                    <a:pt x="0" y="485605"/>
                  </a:cubicBezTo>
                  <a:lnTo>
                    <a:pt x="0" y="327501"/>
                  </a:lnTo>
                  <a:cubicBezTo>
                    <a:pt x="0" y="303695"/>
                    <a:pt x="14862" y="283379"/>
                    <a:pt x="35754" y="275089"/>
                  </a:cubicBezTo>
                  <a:cubicBezTo>
                    <a:pt x="14083" y="258579"/>
                    <a:pt x="0" y="232571"/>
                    <a:pt x="0" y="203276"/>
                  </a:cubicBezTo>
                  <a:cubicBezTo>
                    <a:pt x="0" y="153462"/>
                    <a:pt x="40531" y="112931"/>
                    <a:pt x="90345" y="112931"/>
                  </a:cubicBezTo>
                  <a:close/>
                  <a:moveTo>
                    <a:pt x="237156" y="90345"/>
                  </a:moveTo>
                  <a:lnTo>
                    <a:pt x="440433" y="90345"/>
                  </a:lnTo>
                  <a:lnTo>
                    <a:pt x="440433" y="112931"/>
                  </a:lnTo>
                  <a:lnTo>
                    <a:pt x="237156" y="112931"/>
                  </a:lnTo>
                  <a:close/>
                  <a:moveTo>
                    <a:pt x="327501" y="45172"/>
                  </a:moveTo>
                  <a:lnTo>
                    <a:pt x="440433" y="45172"/>
                  </a:lnTo>
                  <a:lnTo>
                    <a:pt x="440433" y="67758"/>
                  </a:lnTo>
                  <a:lnTo>
                    <a:pt x="327501" y="67758"/>
                  </a:lnTo>
                  <a:close/>
                  <a:moveTo>
                    <a:pt x="237156" y="45172"/>
                  </a:moveTo>
                  <a:lnTo>
                    <a:pt x="304915" y="45172"/>
                  </a:lnTo>
                  <a:lnTo>
                    <a:pt x="304915" y="67758"/>
                  </a:lnTo>
                  <a:lnTo>
                    <a:pt x="237156" y="67758"/>
                  </a:lnTo>
                  <a:close/>
                  <a:moveTo>
                    <a:pt x="225862" y="22586"/>
                  </a:moveTo>
                  <a:cubicBezTo>
                    <a:pt x="219629" y="22586"/>
                    <a:pt x="214569" y="27646"/>
                    <a:pt x="214569" y="33879"/>
                  </a:cubicBezTo>
                  <a:lnTo>
                    <a:pt x="214569" y="124225"/>
                  </a:lnTo>
                  <a:cubicBezTo>
                    <a:pt x="214569" y="130458"/>
                    <a:pt x="219629" y="135518"/>
                    <a:pt x="225862" y="135518"/>
                  </a:cubicBezTo>
                  <a:lnTo>
                    <a:pt x="248449" y="135518"/>
                  </a:lnTo>
                  <a:cubicBezTo>
                    <a:pt x="254694" y="135518"/>
                    <a:pt x="259742" y="140566"/>
                    <a:pt x="259742" y="146811"/>
                  </a:cubicBezTo>
                  <a:lnTo>
                    <a:pt x="259742" y="198601"/>
                  </a:lnTo>
                  <a:lnTo>
                    <a:pt x="319517" y="138827"/>
                  </a:lnTo>
                  <a:cubicBezTo>
                    <a:pt x="321628" y="136704"/>
                    <a:pt x="324497" y="135518"/>
                    <a:pt x="327501" y="135518"/>
                  </a:cubicBezTo>
                  <a:lnTo>
                    <a:pt x="451725" y="135518"/>
                  </a:lnTo>
                  <a:cubicBezTo>
                    <a:pt x="457959" y="135518"/>
                    <a:pt x="463019" y="130458"/>
                    <a:pt x="463019" y="124225"/>
                  </a:cubicBezTo>
                  <a:lnTo>
                    <a:pt x="463019" y="33879"/>
                  </a:lnTo>
                  <a:cubicBezTo>
                    <a:pt x="463019" y="27646"/>
                    <a:pt x="457959" y="22586"/>
                    <a:pt x="451725" y="22586"/>
                  </a:cubicBezTo>
                  <a:close/>
                  <a:moveTo>
                    <a:pt x="225862" y="0"/>
                  </a:moveTo>
                  <a:lnTo>
                    <a:pt x="451725" y="0"/>
                  </a:lnTo>
                  <a:cubicBezTo>
                    <a:pt x="470404" y="0"/>
                    <a:pt x="485605" y="15201"/>
                    <a:pt x="485605" y="33879"/>
                  </a:cubicBezTo>
                  <a:lnTo>
                    <a:pt x="485605" y="124225"/>
                  </a:lnTo>
                  <a:cubicBezTo>
                    <a:pt x="485605" y="142904"/>
                    <a:pt x="470404" y="158104"/>
                    <a:pt x="451725" y="158104"/>
                  </a:cubicBezTo>
                  <a:lnTo>
                    <a:pt x="332176" y="158104"/>
                  </a:lnTo>
                  <a:lnTo>
                    <a:pt x="256433" y="233847"/>
                  </a:lnTo>
                  <a:cubicBezTo>
                    <a:pt x="254276" y="236004"/>
                    <a:pt x="251385" y="237156"/>
                    <a:pt x="248449" y="237156"/>
                  </a:cubicBezTo>
                  <a:cubicBezTo>
                    <a:pt x="246992" y="237156"/>
                    <a:pt x="245524" y="236885"/>
                    <a:pt x="244123" y="236298"/>
                  </a:cubicBezTo>
                  <a:cubicBezTo>
                    <a:pt x="239900" y="234559"/>
                    <a:pt x="237156" y="230425"/>
                    <a:pt x="237156" y="225863"/>
                  </a:cubicBezTo>
                  <a:lnTo>
                    <a:pt x="237156" y="158104"/>
                  </a:lnTo>
                  <a:lnTo>
                    <a:pt x="225862" y="158104"/>
                  </a:lnTo>
                  <a:cubicBezTo>
                    <a:pt x="207184" y="158104"/>
                    <a:pt x="191983" y="142904"/>
                    <a:pt x="191983" y="124225"/>
                  </a:cubicBezTo>
                  <a:lnTo>
                    <a:pt x="191983" y="33879"/>
                  </a:lnTo>
                  <a:cubicBezTo>
                    <a:pt x="191983" y="15201"/>
                    <a:pt x="207184" y="0"/>
                    <a:pt x="225862" y="0"/>
                  </a:cubicBezTo>
                  <a:close/>
                </a:path>
              </a:pathLst>
            </a:custGeom>
            <a:solidFill>
              <a:schemeClr val="bg1"/>
            </a:solidFill>
            <a:ln w="1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416193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4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707</Words>
  <Application>Microsoft Office PowerPoint</Application>
  <PresentationFormat>Custom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Ubuntu Medium</vt:lpstr>
      <vt:lpstr>Arial</vt:lpstr>
      <vt:lpstr>Helvetica</vt:lpstr>
      <vt:lpstr>Times New Roman</vt:lpstr>
      <vt:lpstr>Gill Sans</vt:lpstr>
      <vt:lpstr>Calibri</vt:lpstr>
      <vt:lpstr>Shabnam</vt:lpstr>
      <vt:lpstr>Ubuntu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ارائه دکتر میرعمادی</dc:title>
  <dc:creator>mohamadreza shasti</dc:creator>
  <cp:keywords>The 9th Iran Renewable Energy Conference and Exhibition</cp:keywords>
  <cp:lastModifiedBy>mahdi sanami</cp:lastModifiedBy>
  <cp:revision>26</cp:revision>
  <dcterms:created xsi:type="dcterms:W3CDTF">2006-08-16T00:00:00Z</dcterms:created>
  <dcterms:modified xsi:type="dcterms:W3CDTF">2025-10-13T11:04:46Z</dcterms:modified>
  <dc:identifier>DAE-sLEFYcc</dc:identifier>
</cp:coreProperties>
</file>